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slideLayouts/slideLayout7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3.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6" r:id="rId2"/>
    <p:sldMasterId id="2147483731" r:id="rId3"/>
    <p:sldMasterId id="2147483771" r:id="rId4"/>
    <p:sldMasterId id="2147483783" r:id="rId5"/>
  </p:sldMasterIdLst>
  <p:notesMasterIdLst>
    <p:notesMasterId r:id="rId24"/>
  </p:notesMasterIdLst>
  <p:sldIdLst>
    <p:sldId id="4925" r:id="rId6"/>
    <p:sldId id="2134806393" r:id="rId7"/>
    <p:sldId id="2134806394" r:id="rId8"/>
    <p:sldId id="2134806400" r:id="rId9"/>
    <p:sldId id="2134806415" r:id="rId10"/>
    <p:sldId id="2134806416" r:id="rId11"/>
    <p:sldId id="3309" r:id="rId12"/>
    <p:sldId id="2134806404" r:id="rId13"/>
    <p:sldId id="2134806417" r:id="rId14"/>
    <p:sldId id="2134806419" r:id="rId15"/>
    <p:sldId id="2134806418" r:id="rId16"/>
    <p:sldId id="2134806407" r:id="rId17"/>
    <p:sldId id="2134806401" r:id="rId18"/>
    <p:sldId id="2134806408" r:id="rId19"/>
    <p:sldId id="2134806410" r:id="rId20"/>
    <p:sldId id="2134806409" r:id="rId21"/>
    <p:sldId id="2134806414" r:id="rId22"/>
    <p:sldId id="2134806413" r:id="rId23"/>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6E4A5A-DC19-11BE-1838-EE42B2B9A1F2}" name="Carlos Vargas Velasquez" initials="CV" userId="S::cv2530@ICAPatColumbia.onmicrosoft.com::cc3d2fe6-8ad0-4b77-935d-0c8f7cb17c36" providerId="AD"/>
  <p188:author id="{4CF52EB6-365A-45EE-DEC4-6C139E0D3B97}" name="Dobbs, Trudy (CDC/GHC/DGHT)" initials="D(" userId="S::tld3@cdc.gov::764d8f75-e8b6-4555-86ad-0fc3520989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ta  Isabel Meza Martinez" initials="RIMM" lastIdx="1" clrIdx="0">
    <p:extLst>
      <p:ext uri="{19B8F6BF-5375-455C-9EA6-DF929625EA0E}">
        <p15:presenceInfo xmlns:p15="http://schemas.microsoft.com/office/powerpoint/2012/main" userId="Rita  Isabel Meza Martin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BE5"/>
    <a:srgbClr val="C42A86"/>
    <a:srgbClr val="7F6E84"/>
    <a:srgbClr val="17CDDB"/>
    <a:srgbClr val="800080"/>
    <a:srgbClr val="CC00FF"/>
    <a:srgbClr val="19D8E7"/>
    <a:srgbClr val="00FFFF"/>
    <a:srgbClr val="17D1D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406" autoAdjust="0"/>
  </p:normalViewPr>
  <p:slideViewPr>
    <p:cSldViewPr snapToGrid="0">
      <p:cViewPr varScale="1">
        <p:scale>
          <a:sx n="98" d="100"/>
          <a:sy n="98" d="100"/>
        </p:scale>
        <p:origin x="7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8/10/relationships/authors" Targe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ata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4"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09F01-9FF3-45BB-9E13-DF3584A9CDEC}" type="doc">
      <dgm:prSet loTypeId="urn:microsoft.com/office/officeart/2005/8/layout/vList2" loCatId="list" qsTypeId="urn:microsoft.com/office/officeart/2005/8/quickstyle/simple1" qsCatId="simple" csTypeId="urn:microsoft.com/office/officeart/2005/8/colors/accent1_4" csCatId="accent1" phldr="1"/>
      <dgm:spPr/>
      <dgm:t>
        <a:bodyPr/>
        <a:lstStyle/>
        <a:p>
          <a:endParaRPr lang="es-ES"/>
        </a:p>
      </dgm:t>
    </dgm:pt>
    <dgm:pt modelId="{D71D300B-1C36-4759-BE87-5CE590BB89FD}">
      <dgm:prSet/>
      <dgm:spPr/>
      <dgm:t>
        <a:bodyPr/>
        <a:lstStyle/>
        <a:p>
          <a:r>
            <a:rPr lang="en-US" dirty="0">
              <a:latin typeface="Century Gothic" panose="020B0502020202020204" pitchFamily="34" charset="0"/>
            </a:rPr>
            <a:t>In recent years, quality assurance in HIV testing in non-conventional settings has become increasingly important in the global response to the HIV pandemic.</a:t>
          </a:r>
          <a:endParaRPr lang="es-ES" dirty="0">
            <a:latin typeface="Century Gothic" panose="020B0502020202020204" pitchFamily="34" charset="0"/>
          </a:endParaRPr>
        </a:p>
      </dgm:t>
    </dgm:pt>
    <dgm:pt modelId="{DEBEE998-3125-4820-A3C6-E127E6B72629}" type="parTrans" cxnId="{25A6C0B2-0CDB-4188-9B74-0C7496E68DEE}">
      <dgm:prSet/>
      <dgm:spPr/>
      <dgm:t>
        <a:bodyPr/>
        <a:lstStyle/>
        <a:p>
          <a:endParaRPr lang="es-ES"/>
        </a:p>
      </dgm:t>
    </dgm:pt>
    <dgm:pt modelId="{54E3D83C-41E8-4535-895D-D6116185BB31}" type="sibTrans" cxnId="{25A6C0B2-0CDB-4188-9B74-0C7496E68DEE}">
      <dgm:prSet/>
      <dgm:spPr/>
      <dgm:t>
        <a:bodyPr/>
        <a:lstStyle/>
        <a:p>
          <a:endParaRPr lang="es-ES"/>
        </a:p>
      </dgm:t>
    </dgm:pt>
    <dgm:pt modelId="{8D4C4416-72EE-48BD-B8A1-40C4472341D9}">
      <dgm:prSet/>
      <dgm:spPr/>
      <dgm:t>
        <a:bodyPr/>
        <a:lstStyle/>
        <a:p>
          <a:r>
            <a:rPr lang="en-US" dirty="0">
              <a:latin typeface="Century Gothic" panose="020B0502020202020204" pitchFamily="34" charset="0"/>
            </a:rPr>
            <a:t>In countries like Honduras, expanding testing to non-conventional settings has become a crucial strategy to improve HIV detection and treatment. These unconventional environments may include primary health care units, non-governmental organizations, and mobile services, among others.</a:t>
          </a:r>
          <a:endParaRPr lang="es-ES" dirty="0">
            <a:latin typeface="Century Gothic" panose="020B0502020202020204" pitchFamily="34" charset="0"/>
          </a:endParaRPr>
        </a:p>
      </dgm:t>
    </dgm:pt>
    <dgm:pt modelId="{BDC782E3-7C7E-4ADE-9CB4-82B4AD27FD85}" type="parTrans" cxnId="{F0B32923-A622-4C31-AC6F-A901C927681D}">
      <dgm:prSet/>
      <dgm:spPr/>
      <dgm:t>
        <a:bodyPr/>
        <a:lstStyle/>
        <a:p>
          <a:endParaRPr lang="es-ES"/>
        </a:p>
      </dgm:t>
    </dgm:pt>
    <dgm:pt modelId="{4461C1A4-3844-473B-8768-5FF016FB943E}" type="sibTrans" cxnId="{F0B32923-A622-4C31-AC6F-A901C927681D}">
      <dgm:prSet/>
      <dgm:spPr/>
      <dgm:t>
        <a:bodyPr/>
        <a:lstStyle/>
        <a:p>
          <a:endParaRPr lang="es-ES"/>
        </a:p>
      </dgm:t>
    </dgm:pt>
    <dgm:pt modelId="{6BD41B88-00ED-48FB-94D7-B4A12EEBE6E7}" type="pres">
      <dgm:prSet presAssocID="{3CF09F01-9FF3-45BB-9E13-DF3584A9CDEC}" presName="linear" presStyleCnt="0">
        <dgm:presLayoutVars>
          <dgm:animLvl val="lvl"/>
          <dgm:resizeHandles val="exact"/>
        </dgm:presLayoutVars>
      </dgm:prSet>
      <dgm:spPr/>
    </dgm:pt>
    <dgm:pt modelId="{FC98DA4E-18D6-4989-9789-6251CDE16272}" type="pres">
      <dgm:prSet presAssocID="{D71D300B-1C36-4759-BE87-5CE590BB89FD}" presName="parentText" presStyleLbl="node1" presStyleIdx="0" presStyleCnt="2" custLinFactY="-3451" custLinFactNeighborY="-100000">
        <dgm:presLayoutVars>
          <dgm:chMax val="0"/>
          <dgm:bulletEnabled val="1"/>
        </dgm:presLayoutVars>
      </dgm:prSet>
      <dgm:spPr/>
    </dgm:pt>
    <dgm:pt modelId="{A9E0B9DC-5655-4E78-974B-5C92DD7F0615}" type="pres">
      <dgm:prSet presAssocID="{54E3D83C-41E8-4535-895D-D6116185BB31}" presName="spacer" presStyleCnt="0"/>
      <dgm:spPr/>
    </dgm:pt>
    <dgm:pt modelId="{D47F7367-B23B-45C5-8F7A-F9463FEDB1ED}" type="pres">
      <dgm:prSet presAssocID="{8D4C4416-72EE-48BD-B8A1-40C4472341D9}" presName="parentText" presStyleLbl="node1" presStyleIdx="1" presStyleCnt="2">
        <dgm:presLayoutVars>
          <dgm:chMax val="0"/>
          <dgm:bulletEnabled val="1"/>
        </dgm:presLayoutVars>
      </dgm:prSet>
      <dgm:spPr/>
    </dgm:pt>
  </dgm:ptLst>
  <dgm:cxnLst>
    <dgm:cxn modelId="{F0B32923-A622-4C31-AC6F-A901C927681D}" srcId="{3CF09F01-9FF3-45BB-9E13-DF3584A9CDEC}" destId="{8D4C4416-72EE-48BD-B8A1-40C4472341D9}" srcOrd="1" destOrd="0" parTransId="{BDC782E3-7C7E-4ADE-9CB4-82B4AD27FD85}" sibTransId="{4461C1A4-3844-473B-8768-5FF016FB943E}"/>
    <dgm:cxn modelId="{0FCC2C52-F1B5-46B6-9C54-839741AA2DBF}" type="presOf" srcId="{8D4C4416-72EE-48BD-B8A1-40C4472341D9}" destId="{D47F7367-B23B-45C5-8F7A-F9463FEDB1ED}" srcOrd="0" destOrd="0" presId="urn:microsoft.com/office/officeart/2005/8/layout/vList2"/>
    <dgm:cxn modelId="{25A6C0B2-0CDB-4188-9B74-0C7496E68DEE}" srcId="{3CF09F01-9FF3-45BB-9E13-DF3584A9CDEC}" destId="{D71D300B-1C36-4759-BE87-5CE590BB89FD}" srcOrd="0" destOrd="0" parTransId="{DEBEE998-3125-4820-A3C6-E127E6B72629}" sibTransId="{54E3D83C-41E8-4535-895D-D6116185BB31}"/>
    <dgm:cxn modelId="{E7EBACC6-215D-4678-BDF8-51259A59195B}" type="presOf" srcId="{3CF09F01-9FF3-45BB-9E13-DF3584A9CDEC}" destId="{6BD41B88-00ED-48FB-94D7-B4A12EEBE6E7}" srcOrd="0" destOrd="0" presId="urn:microsoft.com/office/officeart/2005/8/layout/vList2"/>
    <dgm:cxn modelId="{90C596D8-774B-4091-B368-C6D0DB2B125E}" type="presOf" srcId="{D71D300B-1C36-4759-BE87-5CE590BB89FD}" destId="{FC98DA4E-18D6-4989-9789-6251CDE16272}" srcOrd="0" destOrd="0" presId="urn:microsoft.com/office/officeart/2005/8/layout/vList2"/>
    <dgm:cxn modelId="{70A4BC25-3153-4471-98A9-083C56799E12}" type="presParOf" srcId="{6BD41B88-00ED-48FB-94D7-B4A12EEBE6E7}" destId="{FC98DA4E-18D6-4989-9789-6251CDE16272}" srcOrd="0" destOrd="0" presId="urn:microsoft.com/office/officeart/2005/8/layout/vList2"/>
    <dgm:cxn modelId="{31D334BC-486C-47B6-96D7-2F3713ECCD55}" type="presParOf" srcId="{6BD41B88-00ED-48FB-94D7-B4A12EEBE6E7}" destId="{A9E0B9DC-5655-4E78-974B-5C92DD7F0615}" srcOrd="1" destOrd="0" presId="urn:microsoft.com/office/officeart/2005/8/layout/vList2"/>
    <dgm:cxn modelId="{6CE6C39A-A2B3-4ECE-AA40-378BFA1D89B9}" type="presParOf" srcId="{6BD41B88-00ED-48FB-94D7-B4A12EEBE6E7}" destId="{D47F7367-B23B-45C5-8F7A-F9463FEDB1ED}"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F0B756-1232-4ED4-A94E-1EAD2ACD653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3F76750-B892-4050-A171-E8D8155737DB}">
      <dgm:prSet/>
      <dgm:spPr/>
      <dgm:t>
        <a:bodyPr/>
        <a:lstStyle/>
        <a:p>
          <a:pPr>
            <a:lnSpc>
              <a:spcPct val="100000"/>
            </a:lnSpc>
          </a:pPr>
          <a:r>
            <a:rPr lang="en-US" dirty="0"/>
            <a:t>Expand coverage for HIV diagnosis</a:t>
          </a:r>
        </a:p>
      </dgm:t>
    </dgm:pt>
    <dgm:pt modelId="{53FAC703-FB24-43D7-88AA-5073E07A2055}" type="parTrans" cxnId="{9C9FD48F-52E1-4331-AC26-2F070ECD3156}">
      <dgm:prSet/>
      <dgm:spPr/>
      <dgm:t>
        <a:bodyPr/>
        <a:lstStyle/>
        <a:p>
          <a:endParaRPr lang="en-US"/>
        </a:p>
      </dgm:t>
    </dgm:pt>
    <dgm:pt modelId="{795A2228-6E2C-4CCD-9B50-A225C714AB2C}" type="sibTrans" cxnId="{9C9FD48F-52E1-4331-AC26-2F070ECD3156}">
      <dgm:prSet/>
      <dgm:spPr/>
      <dgm:t>
        <a:bodyPr/>
        <a:lstStyle/>
        <a:p>
          <a:pPr>
            <a:lnSpc>
              <a:spcPct val="100000"/>
            </a:lnSpc>
          </a:pPr>
          <a:endParaRPr lang="en-US"/>
        </a:p>
      </dgm:t>
    </dgm:pt>
    <dgm:pt modelId="{18BA556A-CDE6-498D-A94F-9864D26CFD1B}">
      <dgm:prSet/>
      <dgm:spPr/>
      <dgm:t>
        <a:bodyPr/>
        <a:lstStyle/>
        <a:p>
          <a:pPr>
            <a:lnSpc>
              <a:spcPct val="100000"/>
            </a:lnSpc>
          </a:pPr>
          <a:r>
            <a:rPr lang="en-US" dirty="0"/>
            <a:t>Obtain reliable and accurate results through quality assurance</a:t>
          </a:r>
        </a:p>
      </dgm:t>
    </dgm:pt>
    <dgm:pt modelId="{87A2E2EC-AC9D-4C8F-8DA5-553CC4239523}" type="parTrans" cxnId="{35AA8445-FD5C-439D-AD7E-04E9BC857A42}">
      <dgm:prSet/>
      <dgm:spPr/>
      <dgm:t>
        <a:bodyPr/>
        <a:lstStyle/>
        <a:p>
          <a:endParaRPr lang="en-US"/>
        </a:p>
      </dgm:t>
    </dgm:pt>
    <dgm:pt modelId="{D827B0B7-C51C-4095-8BC8-A82C52D1FBC3}" type="sibTrans" cxnId="{35AA8445-FD5C-439D-AD7E-04E9BC857A42}">
      <dgm:prSet/>
      <dgm:spPr/>
      <dgm:t>
        <a:bodyPr/>
        <a:lstStyle/>
        <a:p>
          <a:pPr>
            <a:lnSpc>
              <a:spcPct val="100000"/>
            </a:lnSpc>
          </a:pPr>
          <a:endParaRPr lang="en-US"/>
        </a:p>
      </dgm:t>
    </dgm:pt>
    <dgm:pt modelId="{F3F1FEE3-78DB-47CA-809D-57A18CC0E33B}">
      <dgm:prSet/>
      <dgm:spPr/>
      <dgm:t>
        <a:bodyPr/>
        <a:lstStyle/>
        <a:p>
          <a:pPr algn="just">
            <a:lnSpc>
              <a:spcPct val="100000"/>
            </a:lnSpc>
          </a:pPr>
          <a:r>
            <a:rPr lang="en-US" dirty="0"/>
            <a:t>Train in proficiency panels with the use of the Dry Tube Sample (DTS) methodology - EQCP entry</a:t>
          </a:r>
        </a:p>
      </dgm:t>
    </dgm:pt>
    <dgm:pt modelId="{A742AFDE-4B60-44C0-A035-5E79931B3B69}" type="parTrans" cxnId="{644A8151-1633-4204-A459-07CE07873D26}">
      <dgm:prSet/>
      <dgm:spPr/>
      <dgm:t>
        <a:bodyPr/>
        <a:lstStyle/>
        <a:p>
          <a:endParaRPr lang="en-US"/>
        </a:p>
      </dgm:t>
    </dgm:pt>
    <dgm:pt modelId="{10C9B0CE-197F-483F-BFC0-5ED471EE8418}" type="sibTrans" cxnId="{644A8151-1633-4204-A459-07CE07873D26}">
      <dgm:prSet/>
      <dgm:spPr/>
      <dgm:t>
        <a:bodyPr/>
        <a:lstStyle/>
        <a:p>
          <a:pPr>
            <a:lnSpc>
              <a:spcPct val="100000"/>
            </a:lnSpc>
          </a:pPr>
          <a:endParaRPr lang="en-US"/>
        </a:p>
      </dgm:t>
    </dgm:pt>
    <dgm:pt modelId="{FFC9BA23-AA8F-4BFE-A78C-F8521DE4FC57}">
      <dgm:prSet/>
      <dgm:spPr/>
      <dgm:t>
        <a:bodyPr/>
        <a:lstStyle/>
        <a:p>
          <a:pPr algn="l">
            <a:lnSpc>
              <a:spcPct val="100000"/>
            </a:lnSpc>
          </a:pPr>
          <a:r>
            <a:rPr lang="en-US" dirty="0"/>
            <a:t>Comprehensive care coordinated through counseling, navigation and linkage</a:t>
          </a:r>
        </a:p>
      </dgm:t>
    </dgm:pt>
    <dgm:pt modelId="{938E3DA3-18E0-4C2B-A8B6-1B190F2C321C}" type="parTrans" cxnId="{91E85CC3-91F5-4D1A-B460-1DB2B6318B97}">
      <dgm:prSet/>
      <dgm:spPr/>
      <dgm:t>
        <a:bodyPr/>
        <a:lstStyle/>
        <a:p>
          <a:endParaRPr lang="en-US"/>
        </a:p>
      </dgm:t>
    </dgm:pt>
    <dgm:pt modelId="{6CA89643-AA4D-4E2A-B362-95A92C920BBA}" type="sibTrans" cxnId="{91E85CC3-91F5-4D1A-B460-1DB2B6318B97}">
      <dgm:prSet/>
      <dgm:spPr/>
      <dgm:t>
        <a:bodyPr/>
        <a:lstStyle/>
        <a:p>
          <a:endParaRPr lang="en-US"/>
        </a:p>
      </dgm:t>
    </dgm:pt>
    <dgm:pt modelId="{0527A1CB-CAE3-42EE-B57F-237BBF22DBF9}" type="pres">
      <dgm:prSet presAssocID="{F7F0B756-1232-4ED4-A94E-1EAD2ACD6530}" presName="root" presStyleCnt="0">
        <dgm:presLayoutVars>
          <dgm:dir/>
          <dgm:resizeHandles val="exact"/>
        </dgm:presLayoutVars>
      </dgm:prSet>
      <dgm:spPr/>
    </dgm:pt>
    <dgm:pt modelId="{712C7E4E-74EA-46A4-97A5-793BF00B7A8E}" type="pres">
      <dgm:prSet presAssocID="{F7F0B756-1232-4ED4-A94E-1EAD2ACD6530}" presName="container" presStyleCnt="0">
        <dgm:presLayoutVars>
          <dgm:dir/>
          <dgm:resizeHandles val="exact"/>
        </dgm:presLayoutVars>
      </dgm:prSet>
      <dgm:spPr/>
    </dgm:pt>
    <dgm:pt modelId="{ED75997A-745F-45EC-9970-B53B3A383A7E}" type="pres">
      <dgm:prSet presAssocID="{B3F76750-B892-4050-A171-E8D8155737DB}" presName="compNode" presStyleCnt="0"/>
      <dgm:spPr/>
    </dgm:pt>
    <dgm:pt modelId="{B04E23B3-FAAE-4DDB-8044-AA34B38A2F1B}" type="pres">
      <dgm:prSet presAssocID="{B3F76750-B892-4050-A171-E8D8155737DB}" presName="iconBgRect" presStyleLbl="bgShp" presStyleIdx="0" presStyleCnt="4"/>
      <dgm:spPr>
        <a:solidFill>
          <a:schemeClr val="accent1">
            <a:lumMod val="60000"/>
            <a:lumOff val="40000"/>
          </a:schemeClr>
        </a:solidFill>
      </dgm:spPr>
    </dgm:pt>
    <dgm:pt modelId="{DD8FB03E-1965-4E7C-97D2-A1CAF6D27B73}" type="pres">
      <dgm:prSet presAssocID="{B3F76750-B892-4050-A171-E8D8155737D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dgm:spPr>
    </dgm:pt>
    <dgm:pt modelId="{F04B79D1-5992-48A3-952A-7BC078867FF5}" type="pres">
      <dgm:prSet presAssocID="{B3F76750-B892-4050-A171-E8D8155737DB}" presName="spaceRect" presStyleCnt="0"/>
      <dgm:spPr/>
    </dgm:pt>
    <dgm:pt modelId="{A4BF58BC-2C92-47DE-A9F5-3DB206C56261}" type="pres">
      <dgm:prSet presAssocID="{B3F76750-B892-4050-A171-E8D8155737DB}" presName="textRect" presStyleLbl="revTx" presStyleIdx="0" presStyleCnt="4">
        <dgm:presLayoutVars>
          <dgm:chMax val="1"/>
          <dgm:chPref val="1"/>
        </dgm:presLayoutVars>
      </dgm:prSet>
      <dgm:spPr/>
    </dgm:pt>
    <dgm:pt modelId="{31060970-D388-4116-B3E5-E3F219BC29A4}" type="pres">
      <dgm:prSet presAssocID="{795A2228-6E2C-4CCD-9B50-A225C714AB2C}" presName="sibTrans" presStyleLbl="sibTrans2D1" presStyleIdx="0" presStyleCnt="0"/>
      <dgm:spPr/>
    </dgm:pt>
    <dgm:pt modelId="{50EF036E-1ACD-4222-B8AA-5FEE0A0DB54F}" type="pres">
      <dgm:prSet presAssocID="{18BA556A-CDE6-498D-A94F-9864D26CFD1B}" presName="compNode" presStyleCnt="0"/>
      <dgm:spPr/>
    </dgm:pt>
    <dgm:pt modelId="{647B2236-0D41-43B4-81A9-A15C03F75A65}" type="pres">
      <dgm:prSet presAssocID="{18BA556A-CDE6-498D-A94F-9864D26CFD1B}" presName="iconBgRect" presStyleLbl="bgShp" presStyleIdx="1" presStyleCnt="4"/>
      <dgm:spPr>
        <a:xfrm>
          <a:off x="5365749" y="469890"/>
          <a:ext cx="1335915" cy="1335915"/>
        </a:xfrm>
        <a:prstGeom prst="ellipse">
          <a:avLst/>
        </a:prstGeom>
        <a:solidFill>
          <a:srgbClr val="5B9BD5">
            <a:lumMod val="60000"/>
            <a:lumOff val="40000"/>
          </a:srgbClr>
        </a:solidFill>
        <a:ln>
          <a:noFill/>
        </a:ln>
        <a:effectLst/>
      </dgm:spPr>
    </dgm:pt>
    <dgm:pt modelId="{217A46E5-E6FB-433B-BCDE-9E292C299E23}" type="pres">
      <dgm:prSet presAssocID="{18BA556A-CDE6-498D-A94F-9864D26CFD1B}" presName="icon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iana"/>
        </a:ext>
      </dgm:extLst>
    </dgm:pt>
    <dgm:pt modelId="{D7E1C34F-297A-404B-AFF7-1E658C22610D}" type="pres">
      <dgm:prSet presAssocID="{18BA556A-CDE6-498D-A94F-9864D26CFD1B}" presName="spaceRect" presStyleCnt="0"/>
      <dgm:spPr/>
    </dgm:pt>
    <dgm:pt modelId="{36E33B6B-8DEA-4E04-880B-2FD2708EE1B1}" type="pres">
      <dgm:prSet presAssocID="{18BA556A-CDE6-498D-A94F-9864D26CFD1B}" presName="textRect" presStyleLbl="revTx" presStyleIdx="1" presStyleCnt="4">
        <dgm:presLayoutVars>
          <dgm:chMax val="1"/>
          <dgm:chPref val="1"/>
        </dgm:presLayoutVars>
      </dgm:prSet>
      <dgm:spPr/>
    </dgm:pt>
    <dgm:pt modelId="{36E94C68-D2F9-4A69-9926-A27EED0C3703}" type="pres">
      <dgm:prSet presAssocID="{D827B0B7-C51C-4095-8BC8-A82C52D1FBC3}" presName="sibTrans" presStyleLbl="sibTrans2D1" presStyleIdx="0" presStyleCnt="0"/>
      <dgm:spPr/>
    </dgm:pt>
    <dgm:pt modelId="{D90BA092-85AA-48DC-97CB-5EBBD4B475CF}" type="pres">
      <dgm:prSet presAssocID="{F3F1FEE3-78DB-47CA-809D-57A18CC0E33B}" presName="compNode" presStyleCnt="0"/>
      <dgm:spPr/>
    </dgm:pt>
    <dgm:pt modelId="{4094BE56-0BEB-48D1-8244-44D59F513232}" type="pres">
      <dgm:prSet presAssocID="{F3F1FEE3-78DB-47CA-809D-57A18CC0E33B}" presName="iconBgRect" presStyleLbl="bgShp" presStyleIdx="2" presStyleCnt="4"/>
      <dgm:spPr>
        <a:xfrm>
          <a:off x="45945" y="2545532"/>
          <a:ext cx="1335915" cy="1335915"/>
        </a:xfrm>
        <a:prstGeom prst="ellipse">
          <a:avLst/>
        </a:prstGeom>
        <a:solidFill>
          <a:srgbClr val="5B9BD5">
            <a:lumMod val="60000"/>
            <a:lumOff val="40000"/>
          </a:srgbClr>
        </a:solidFill>
        <a:ln>
          <a:noFill/>
        </a:ln>
        <a:effectLst/>
      </dgm:spPr>
    </dgm:pt>
    <dgm:pt modelId="{D48B66A8-A43A-4B43-A28A-3B9449928CFC}" type="pres">
      <dgm:prSet presAssocID="{F3F1FEE3-78DB-47CA-809D-57A18CC0E33B}" presName="iconRect" presStyleLbl="node1" presStyleIdx="2"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dgm:spPr>
    </dgm:pt>
    <dgm:pt modelId="{B34EC700-9A02-4277-8CDA-21D60CBEB131}" type="pres">
      <dgm:prSet presAssocID="{F3F1FEE3-78DB-47CA-809D-57A18CC0E33B}" presName="spaceRect" presStyleCnt="0"/>
      <dgm:spPr/>
    </dgm:pt>
    <dgm:pt modelId="{3F0B36DE-2EDA-4B1D-977C-21CB9DD1C133}" type="pres">
      <dgm:prSet presAssocID="{F3F1FEE3-78DB-47CA-809D-57A18CC0E33B}" presName="textRect" presStyleLbl="revTx" presStyleIdx="2" presStyleCnt="4">
        <dgm:presLayoutVars>
          <dgm:chMax val="1"/>
          <dgm:chPref val="1"/>
        </dgm:presLayoutVars>
      </dgm:prSet>
      <dgm:spPr/>
    </dgm:pt>
    <dgm:pt modelId="{1B285DFD-C4EC-4D49-B1DE-A68214FCD0C7}" type="pres">
      <dgm:prSet presAssocID="{10C9B0CE-197F-483F-BFC0-5ED471EE8418}" presName="sibTrans" presStyleLbl="sibTrans2D1" presStyleIdx="0" presStyleCnt="0"/>
      <dgm:spPr/>
    </dgm:pt>
    <dgm:pt modelId="{7B3A0EE0-8DD3-4F48-A3DE-8B5D727CB32B}" type="pres">
      <dgm:prSet presAssocID="{FFC9BA23-AA8F-4BFE-A78C-F8521DE4FC57}" presName="compNode" presStyleCnt="0"/>
      <dgm:spPr/>
    </dgm:pt>
    <dgm:pt modelId="{BF9FB4C3-DF3A-422C-AFD2-CD43B81443EA}" type="pres">
      <dgm:prSet presAssocID="{FFC9BA23-AA8F-4BFE-A78C-F8521DE4FC57}" presName="iconBgRect" presStyleLbl="bgShp" presStyleIdx="3" presStyleCnt="4"/>
      <dgm:spPr>
        <a:xfrm>
          <a:off x="5365749" y="2545532"/>
          <a:ext cx="1335915" cy="1335915"/>
        </a:xfrm>
        <a:prstGeom prst="ellipse">
          <a:avLst/>
        </a:prstGeom>
        <a:solidFill>
          <a:srgbClr val="5B9BD5">
            <a:lumMod val="60000"/>
            <a:lumOff val="40000"/>
          </a:srgbClr>
        </a:solidFill>
        <a:ln>
          <a:noFill/>
        </a:ln>
        <a:effectLst/>
      </dgm:spPr>
    </dgm:pt>
    <dgm:pt modelId="{BC3A9C01-6296-4F77-B923-04E9C70D32FB}" type="pres">
      <dgm:prSet presAssocID="{FFC9BA23-AA8F-4BFE-A78C-F8521DE4FC57}" presName="iconRect" presStyleLbl="node1" presStyleIdx="3"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édico"/>
        </a:ext>
      </dgm:extLst>
    </dgm:pt>
    <dgm:pt modelId="{2DC4D530-31A0-48C6-B5BA-6BF611D60C58}" type="pres">
      <dgm:prSet presAssocID="{FFC9BA23-AA8F-4BFE-A78C-F8521DE4FC57}" presName="spaceRect" presStyleCnt="0"/>
      <dgm:spPr/>
    </dgm:pt>
    <dgm:pt modelId="{9D239C3D-E0A4-456D-9586-63CEFD26DBCF}" type="pres">
      <dgm:prSet presAssocID="{FFC9BA23-AA8F-4BFE-A78C-F8521DE4FC57}" presName="textRect" presStyleLbl="revTx" presStyleIdx="3" presStyleCnt="4" custScaleX="114080">
        <dgm:presLayoutVars>
          <dgm:chMax val="1"/>
          <dgm:chPref val="1"/>
        </dgm:presLayoutVars>
      </dgm:prSet>
      <dgm:spPr/>
    </dgm:pt>
  </dgm:ptLst>
  <dgm:cxnLst>
    <dgm:cxn modelId="{53F6FC0A-6ED4-4CFF-9673-3D25194E40D6}" type="presOf" srcId="{10C9B0CE-197F-483F-BFC0-5ED471EE8418}" destId="{1B285DFD-C4EC-4D49-B1DE-A68214FCD0C7}" srcOrd="0" destOrd="0" presId="urn:microsoft.com/office/officeart/2018/2/layout/IconCircleList"/>
    <dgm:cxn modelId="{35AA8445-FD5C-439D-AD7E-04E9BC857A42}" srcId="{F7F0B756-1232-4ED4-A94E-1EAD2ACD6530}" destId="{18BA556A-CDE6-498D-A94F-9864D26CFD1B}" srcOrd="1" destOrd="0" parTransId="{87A2E2EC-AC9D-4C8F-8DA5-553CC4239523}" sibTransId="{D827B0B7-C51C-4095-8BC8-A82C52D1FBC3}"/>
    <dgm:cxn modelId="{BB7D0C67-2F29-42D1-8692-8D36BAA2A52A}" type="presOf" srcId="{795A2228-6E2C-4CCD-9B50-A225C714AB2C}" destId="{31060970-D388-4116-B3E5-E3F219BC29A4}" srcOrd="0" destOrd="0" presId="urn:microsoft.com/office/officeart/2018/2/layout/IconCircleList"/>
    <dgm:cxn modelId="{644A8151-1633-4204-A459-07CE07873D26}" srcId="{F7F0B756-1232-4ED4-A94E-1EAD2ACD6530}" destId="{F3F1FEE3-78DB-47CA-809D-57A18CC0E33B}" srcOrd="2" destOrd="0" parTransId="{A742AFDE-4B60-44C0-A035-5E79931B3B69}" sibTransId="{10C9B0CE-197F-483F-BFC0-5ED471EE8418}"/>
    <dgm:cxn modelId="{804C0853-E932-4631-B895-74FD0FC7C8F1}" type="presOf" srcId="{B3F76750-B892-4050-A171-E8D8155737DB}" destId="{A4BF58BC-2C92-47DE-A9F5-3DB206C56261}" srcOrd="0" destOrd="0" presId="urn:microsoft.com/office/officeart/2018/2/layout/IconCircleList"/>
    <dgm:cxn modelId="{6E576A59-395D-40B7-B25E-F21BF9249E3C}" type="presOf" srcId="{FFC9BA23-AA8F-4BFE-A78C-F8521DE4FC57}" destId="{9D239C3D-E0A4-456D-9586-63CEFD26DBCF}" srcOrd="0" destOrd="0" presId="urn:microsoft.com/office/officeart/2018/2/layout/IconCircleList"/>
    <dgm:cxn modelId="{9C9FD48F-52E1-4331-AC26-2F070ECD3156}" srcId="{F7F0B756-1232-4ED4-A94E-1EAD2ACD6530}" destId="{B3F76750-B892-4050-A171-E8D8155737DB}" srcOrd="0" destOrd="0" parTransId="{53FAC703-FB24-43D7-88AA-5073E07A2055}" sibTransId="{795A2228-6E2C-4CCD-9B50-A225C714AB2C}"/>
    <dgm:cxn modelId="{6B52B1B7-41B5-4B9F-AEA8-35244CD7F106}" type="presOf" srcId="{D827B0B7-C51C-4095-8BC8-A82C52D1FBC3}" destId="{36E94C68-D2F9-4A69-9926-A27EED0C3703}" srcOrd="0" destOrd="0" presId="urn:microsoft.com/office/officeart/2018/2/layout/IconCircleList"/>
    <dgm:cxn modelId="{ED075FBA-0239-4BD0-8289-1ECF6FB9DA31}" type="presOf" srcId="{F3F1FEE3-78DB-47CA-809D-57A18CC0E33B}" destId="{3F0B36DE-2EDA-4B1D-977C-21CB9DD1C133}" srcOrd="0" destOrd="0" presId="urn:microsoft.com/office/officeart/2018/2/layout/IconCircleList"/>
    <dgm:cxn modelId="{91E85CC3-91F5-4D1A-B460-1DB2B6318B97}" srcId="{F7F0B756-1232-4ED4-A94E-1EAD2ACD6530}" destId="{FFC9BA23-AA8F-4BFE-A78C-F8521DE4FC57}" srcOrd="3" destOrd="0" parTransId="{938E3DA3-18E0-4C2B-A8B6-1B190F2C321C}" sibTransId="{6CA89643-AA4D-4E2A-B362-95A92C920BBA}"/>
    <dgm:cxn modelId="{E26D20D0-7A6B-4E62-931B-6B47A0CBEBE7}" type="presOf" srcId="{F7F0B756-1232-4ED4-A94E-1EAD2ACD6530}" destId="{0527A1CB-CAE3-42EE-B57F-237BBF22DBF9}" srcOrd="0" destOrd="0" presId="urn:microsoft.com/office/officeart/2018/2/layout/IconCircleList"/>
    <dgm:cxn modelId="{09FFEEE3-227F-4207-B658-5F855F24D06D}" type="presOf" srcId="{18BA556A-CDE6-498D-A94F-9864D26CFD1B}" destId="{36E33B6B-8DEA-4E04-880B-2FD2708EE1B1}" srcOrd="0" destOrd="0" presId="urn:microsoft.com/office/officeart/2018/2/layout/IconCircleList"/>
    <dgm:cxn modelId="{3C131C35-B8D1-4440-91A3-7E19CB6CEEB5}" type="presParOf" srcId="{0527A1CB-CAE3-42EE-B57F-237BBF22DBF9}" destId="{712C7E4E-74EA-46A4-97A5-793BF00B7A8E}" srcOrd="0" destOrd="0" presId="urn:microsoft.com/office/officeart/2018/2/layout/IconCircleList"/>
    <dgm:cxn modelId="{A39A5459-7458-42A6-9A14-9336C002530F}" type="presParOf" srcId="{712C7E4E-74EA-46A4-97A5-793BF00B7A8E}" destId="{ED75997A-745F-45EC-9970-B53B3A383A7E}" srcOrd="0" destOrd="0" presId="urn:microsoft.com/office/officeart/2018/2/layout/IconCircleList"/>
    <dgm:cxn modelId="{B65E04D8-1FA0-45E4-962E-6071364DBF3B}" type="presParOf" srcId="{ED75997A-745F-45EC-9970-B53B3A383A7E}" destId="{B04E23B3-FAAE-4DDB-8044-AA34B38A2F1B}" srcOrd="0" destOrd="0" presId="urn:microsoft.com/office/officeart/2018/2/layout/IconCircleList"/>
    <dgm:cxn modelId="{578A8149-FFB3-4C42-A6C7-E3ADE72B8AA6}" type="presParOf" srcId="{ED75997A-745F-45EC-9970-B53B3A383A7E}" destId="{DD8FB03E-1965-4E7C-97D2-A1CAF6D27B73}" srcOrd="1" destOrd="0" presId="urn:microsoft.com/office/officeart/2018/2/layout/IconCircleList"/>
    <dgm:cxn modelId="{C4735904-4E70-4133-8ACB-8720CBC4DA1B}" type="presParOf" srcId="{ED75997A-745F-45EC-9970-B53B3A383A7E}" destId="{F04B79D1-5992-48A3-952A-7BC078867FF5}" srcOrd="2" destOrd="0" presId="urn:microsoft.com/office/officeart/2018/2/layout/IconCircleList"/>
    <dgm:cxn modelId="{9F80375E-FB53-4484-8ECC-6BD4EBB8073F}" type="presParOf" srcId="{ED75997A-745F-45EC-9970-B53B3A383A7E}" destId="{A4BF58BC-2C92-47DE-A9F5-3DB206C56261}" srcOrd="3" destOrd="0" presId="urn:microsoft.com/office/officeart/2018/2/layout/IconCircleList"/>
    <dgm:cxn modelId="{C3008F42-6ADE-4560-93ED-EA3D64F7321A}" type="presParOf" srcId="{712C7E4E-74EA-46A4-97A5-793BF00B7A8E}" destId="{31060970-D388-4116-B3E5-E3F219BC29A4}" srcOrd="1" destOrd="0" presId="urn:microsoft.com/office/officeart/2018/2/layout/IconCircleList"/>
    <dgm:cxn modelId="{68394FF6-3BF2-4762-A261-CF37312F11F1}" type="presParOf" srcId="{712C7E4E-74EA-46A4-97A5-793BF00B7A8E}" destId="{50EF036E-1ACD-4222-B8AA-5FEE0A0DB54F}" srcOrd="2" destOrd="0" presId="urn:microsoft.com/office/officeart/2018/2/layout/IconCircleList"/>
    <dgm:cxn modelId="{2567EEEE-6EAE-4DA0-87BC-5609652185AE}" type="presParOf" srcId="{50EF036E-1ACD-4222-B8AA-5FEE0A0DB54F}" destId="{647B2236-0D41-43B4-81A9-A15C03F75A65}" srcOrd="0" destOrd="0" presId="urn:microsoft.com/office/officeart/2018/2/layout/IconCircleList"/>
    <dgm:cxn modelId="{64DF1022-A1CA-4B6E-A752-7B04072DE4F4}" type="presParOf" srcId="{50EF036E-1ACD-4222-B8AA-5FEE0A0DB54F}" destId="{217A46E5-E6FB-433B-BCDE-9E292C299E23}" srcOrd="1" destOrd="0" presId="urn:microsoft.com/office/officeart/2018/2/layout/IconCircleList"/>
    <dgm:cxn modelId="{C57163C6-E886-4A6D-9F3F-1DA82D33B4A2}" type="presParOf" srcId="{50EF036E-1ACD-4222-B8AA-5FEE0A0DB54F}" destId="{D7E1C34F-297A-404B-AFF7-1E658C22610D}" srcOrd="2" destOrd="0" presId="urn:microsoft.com/office/officeart/2018/2/layout/IconCircleList"/>
    <dgm:cxn modelId="{ED4FD72C-957E-4B1D-8004-5E332EB7B6C2}" type="presParOf" srcId="{50EF036E-1ACD-4222-B8AA-5FEE0A0DB54F}" destId="{36E33B6B-8DEA-4E04-880B-2FD2708EE1B1}" srcOrd="3" destOrd="0" presId="urn:microsoft.com/office/officeart/2018/2/layout/IconCircleList"/>
    <dgm:cxn modelId="{DFB07631-AB31-4F62-A301-48C0108980B9}" type="presParOf" srcId="{712C7E4E-74EA-46A4-97A5-793BF00B7A8E}" destId="{36E94C68-D2F9-4A69-9926-A27EED0C3703}" srcOrd="3" destOrd="0" presId="urn:microsoft.com/office/officeart/2018/2/layout/IconCircleList"/>
    <dgm:cxn modelId="{DFC1775D-4C9E-44DD-A740-583C4C5DA632}" type="presParOf" srcId="{712C7E4E-74EA-46A4-97A5-793BF00B7A8E}" destId="{D90BA092-85AA-48DC-97CB-5EBBD4B475CF}" srcOrd="4" destOrd="0" presId="urn:microsoft.com/office/officeart/2018/2/layout/IconCircleList"/>
    <dgm:cxn modelId="{6B0CA011-0EEB-4DBB-9E1C-FF1E7D5E22A8}" type="presParOf" srcId="{D90BA092-85AA-48DC-97CB-5EBBD4B475CF}" destId="{4094BE56-0BEB-48D1-8244-44D59F513232}" srcOrd="0" destOrd="0" presId="urn:microsoft.com/office/officeart/2018/2/layout/IconCircleList"/>
    <dgm:cxn modelId="{80ACEE06-3921-4251-AFAB-27539D1E7904}" type="presParOf" srcId="{D90BA092-85AA-48DC-97CB-5EBBD4B475CF}" destId="{D48B66A8-A43A-4B43-A28A-3B9449928CFC}" srcOrd="1" destOrd="0" presId="urn:microsoft.com/office/officeart/2018/2/layout/IconCircleList"/>
    <dgm:cxn modelId="{16D6523D-A033-4878-A14B-9AE8B02E7382}" type="presParOf" srcId="{D90BA092-85AA-48DC-97CB-5EBBD4B475CF}" destId="{B34EC700-9A02-4277-8CDA-21D60CBEB131}" srcOrd="2" destOrd="0" presId="urn:microsoft.com/office/officeart/2018/2/layout/IconCircleList"/>
    <dgm:cxn modelId="{F02882B5-E699-400D-A138-BFD75AA7B650}" type="presParOf" srcId="{D90BA092-85AA-48DC-97CB-5EBBD4B475CF}" destId="{3F0B36DE-2EDA-4B1D-977C-21CB9DD1C133}" srcOrd="3" destOrd="0" presId="urn:microsoft.com/office/officeart/2018/2/layout/IconCircleList"/>
    <dgm:cxn modelId="{111F389A-ED19-4C72-BF50-C7E95B6B71D5}" type="presParOf" srcId="{712C7E4E-74EA-46A4-97A5-793BF00B7A8E}" destId="{1B285DFD-C4EC-4D49-B1DE-A68214FCD0C7}" srcOrd="5" destOrd="0" presId="urn:microsoft.com/office/officeart/2018/2/layout/IconCircleList"/>
    <dgm:cxn modelId="{A6A08F46-4999-4E99-BE33-9A9986B6A4C8}" type="presParOf" srcId="{712C7E4E-74EA-46A4-97A5-793BF00B7A8E}" destId="{7B3A0EE0-8DD3-4F48-A3DE-8B5D727CB32B}" srcOrd="6" destOrd="0" presId="urn:microsoft.com/office/officeart/2018/2/layout/IconCircleList"/>
    <dgm:cxn modelId="{77AB9EA6-D7D9-4409-BFF6-48D83E34FE73}" type="presParOf" srcId="{7B3A0EE0-8DD3-4F48-A3DE-8B5D727CB32B}" destId="{BF9FB4C3-DF3A-422C-AFD2-CD43B81443EA}" srcOrd="0" destOrd="0" presId="urn:microsoft.com/office/officeart/2018/2/layout/IconCircleList"/>
    <dgm:cxn modelId="{56F5B0C1-C9A7-4CE0-B708-4E48C0DBAB9A}" type="presParOf" srcId="{7B3A0EE0-8DD3-4F48-A3DE-8B5D727CB32B}" destId="{BC3A9C01-6296-4F77-B923-04E9C70D32FB}" srcOrd="1" destOrd="0" presId="urn:microsoft.com/office/officeart/2018/2/layout/IconCircleList"/>
    <dgm:cxn modelId="{F851C74C-95CC-4252-9C43-679060D3E293}" type="presParOf" srcId="{7B3A0EE0-8DD3-4F48-A3DE-8B5D727CB32B}" destId="{2DC4D530-31A0-48C6-B5BA-6BF611D60C58}" srcOrd="2" destOrd="0" presId="urn:microsoft.com/office/officeart/2018/2/layout/IconCircleList"/>
    <dgm:cxn modelId="{8AF9AABA-BBA5-4614-87AC-C22CBC427C65}" type="presParOf" srcId="{7B3A0EE0-8DD3-4F48-A3DE-8B5D727CB32B}" destId="{9D239C3D-E0A4-456D-9586-63CEFD26DBCF}"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585A07-BC06-454E-86CE-B0AD256703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1550155-A8BD-4191-8932-26CB3210CA4B}">
      <dgm:prSet/>
      <dgm:spPr/>
      <dgm:t>
        <a:bodyPr/>
        <a:lstStyle/>
        <a:p>
          <a:pPr>
            <a:lnSpc>
              <a:spcPct val="100000"/>
            </a:lnSpc>
          </a:pPr>
          <a:r>
            <a:rPr lang="en-US" dirty="0"/>
            <a:t>As of 2017, the National HIV Laboratory has included within national regulations policies and guidelines</a:t>
          </a:r>
        </a:p>
      </dgm:t>
    </dgm:pt>
    <dgm:pt modelId="{5BBCA0B0-AC9C-4133-A900-9BB020130DA4}" type="parTrans" cxnId="{10C5DE3E-003C-4A5E-B00B-8F39A201F834}">
      <dgm:prSet/>
      <dgm:spPr/>
      <dgm:t>
        <a:bodyPr/>
        <a:lstStyle/>
        <a:p>
          <a:endParaRPr lang="en-US"/>
        </a:p>
      </dgm:t>
    </dgm:pt>
    <dgm:pt modelId="{9CF61D6A-7F26-4BDE-96D5-A7670E9EC8CC}" type="sibTrans" cxnId="{10C5DE3E-003C-4A5E-B00B-8F39A201F834}">
      <dgm:prSet/>
      <dgm:spPr/>
      <dgm:t>
        <a:bodyPr/>
        <a:lstStyle/>
        <a:p>
          <a:endParaRPr lang="en-US"/>
        </a:p>
      </dgm:t>
    </dgm:pt>
    <dgm:pt modelId="{50083E17-1CBA-4C33-9F77-55E5A91A93F9}">
      <dgm:prSet/>
      <dgm:spPr/>
      <dgm:t>
        <a:bodyPr/>
        <a:lstStyle/>
        <a:p>
          <a:pPr>
            <a:lnSpc>
              <a:spcPct val="100000"/>
            </a:lnSpc>
          </a:pPr>
          <a:r>
            <a:rPr lang="en-US" dirty="0"/>
            <a:t>Definition of Quality Objectives: Has established policies that clearly define quality objectives, these objectives are specific, measurable and achievable</a:t>
          </a:r>
        </a:p>
      </dgm:t>
    </dgm:pt>
    <dgm:pt modelId="{67C3CE10-C16D-4D32-B38A-4534CA199D26}" type="parTrans" cxnId="{5E12062E-C186-48C4-BCBA-07DCBE8B6011}">
      <dgm:prSet/>
      <dgm:spPr/>
      <dgm:t>
        <a:bodyPr/>
        <a:lstStyle/>
        <a:p>
          <a:endParaRPr lang="en-US"/>
        </a:p>
      </dgm:t>
    </dgm:pt>
    <dgm:pt modelId="{399C0509-29F7-4682-BE5A-EA5D7EEFE1A5}" type="sibTrans" cxnId="{5E12062E-C186-48C4-BCBA-07DCBE8B6011}">
      <dgm:prSet/>
      <dgm:spPr/>
      <dgm:t>
        <a:bodyPr/>
        <a:lstStyle/>
        <a:p>
          <a:endParaRPr lang="en-US"/>
        </a:p>
      </dgm:t>
    </dgm:pt>
    <dgm:pt modelId="{18E8F3B5-4AA6-453E-959A-E0E9338B4F87}">
      <dgm:prSet/>
      <dgm:spPr/>
      <dgm:t>
        <a:bodyPr/>
        <a:lstStyle/>
        <a:p>
          <a:pPr>
            <a:lnSpc>
              <a:spcPct val="100000"/>
            </a:lnSpc>
          </a:pPr>
          <a:r>
            <a:rPr lang="en-US" dirty="0"/>
            <a:t>Rules and Regulations: The policies comply with current regulations and standards and are aligned with the regulations for the care of people with HIV.</a:t>
          </a:r>
        </a:p>
      </dgm:t>
    </dgm:pt>
    <dgm:pt modelId="{BA900AD8-D56D-43AD-8F3B-F5E8568D53F9}" type="parTrans" cxnId="{BE823F6D-8665-4B8F-87FE-D1B2AC174620}">
      <dgm:prSet/>
      <dgm:spPr/>
      <dgm:t>
        <a:bodyPr/>
        <a:lstStyle/>
        <a:p>
          <a:endParaRPr lang="en-US"/>
        </a:p>
      </dgm:t>
    </dgm:pt>
    <dgm:pt modelId="{5013B72B-8351-4A0D-8E3F-ED133375CB71}" type="sibTrans" cxnId="{BE823F6D-8665-4B8F-87FE-D1B2AC174620}">
      <dgm:prSet/>
      <dgm:spPr/>
      <dgm:t>
        <a:bodyPr/>
        <a:lstStyle/>
        <a:p>
          <a:endParaRPr lang="en-US"/>
        </a:p>
      </dgm:t>
    </dgm:pt>
    <dgm:pt modelId="{3AA84CCB-34C6-4166-B01F-ECCA7239F2C8}">
      <dgm:prSet/>
      <dgm:spPr/>
      <dgm:t>
        <a:bodyPr/>
        <a:lstStyle/>
        <a:p>
          <a:pPr>
            <a:lnSpc>
              <a:spcPct val="100000"/>
            </a:lnSpc>
          </a:pPr>
          <a:r>
            <a:rPr lang="en-US" dirty="0"/>
            <a:t>Responsibilities and Roles: The responsibilities and roles of each staff member in relation to quality have been clearly defined. This helps ensure that everyone understands their roles and expectations in terms of quality.</a:t>
          </a:r>
        </a:p>
      </dgm:t>
    </dgm:pt>
    <dgm:pt modelId="{C4936A51-8435-461A-BFEF-24EB90C2812B}" type="parTrans" cxnId="{8B33EE28-9F03-4231-ACD6-9F8C8A93544D}">
      <dgm:prSet/>
      <dgm:spPr/>
      <dgm:t>
        <a:bodyPr/>
        <a:lstStyle/>
        <a:p>
          <a:endParaRPr lang="en-US"/>
        </a:p>
      </dgm:t>
    </dgm:pt>
    <dgm:pt modelId="{A3A72299-EE72-4220-B007-778D30D507AF}" type="sibTrans" cxnId="{8B33EE28-9F03-4231-ACD6-9F8C8A93544D}">
      <dgm:prSet/>
      <dgm:spPr/>
      <dgm:t>
        <a:bodyPr/>
        <a:lstStyle/>
        <a:p>
          <a:endParaRPr lang="en-US"/>
        </a:p>
      </dgm:t>
    </dgm:pt>
    <dgm:pt modelId="{FE78F19F-DCDC-4EA5-9144-D3CA6BCE7B5C}" type="pres">
      <dgm:prSet presAssocID="{9B585A07-BC06-454E-86CE-B0AD25670393}" presName="root" presStyleCnt="0">
        <dgm:presLayoutVars>
          <dgm:dir/>
          <dgm:resizeHandles val="exact"/>
        </dgm:presLayoutVars>
      </dgm:prSet>
      <dgm:spPr/>
    </dgm:pt>
    <dgm:pt modelId="{F47B28D4-379E-46AC-B566-446DD5B4A950}" type="pres">
      <dgm:prSet presAssocID="{A1550155-A8BD-4191-8932-26CB3210CA4B}" presName="compNode" presStyleCnt="0"/>
      <dgm:spPr/>
    </dgm:pt>
    <dgm:pt modelId="{6408111E-009E-4488-90C1-3B73A96D8C1A}" type="pres">
      <dgm:prSet presAssocID="{A1550155-A8BD-4191-8932-26CB3210CA4B}" presName="bgRect" presStyleLbl="bgShp" presStyleIdx="0" presStyleCnt="4"/>
      <dgm:spPr/>
    </dgm:pt>
    <dgm:pt modelId="{A1902F93-4E92-4B8F-8232-8E0CC2B9386A}" type="pres">
      <dgm:prSet presAssocID="{A1550155-A8BD-4191-8932-26CB3210CA4B}"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088653A9-9F74-444A-AAB8-88614B0DF437}" type="pres">
      <dgm:prSet presAssocID="{A1550155-A8BD-4191-8932-26CB3210CA4B}" presName="spaceRect" presStyleCnt="0"/>
      <dgm:spPr/>
    </dgm:pt>
    <dgm:pt modelId="{7480D1DD-6370-4038-902F-0F7BAF3769EE}" type="pres">
      <dgm:prSet presAssocID="{A1550155-A8BD-4191-8932-26CB3210CA4B}" presName="parTx" presStyleLbl="revTx" presStyleIdx="0" presStyleCnt="4">
        <dgm:presLayoutVars>
          <dgm:chMax val="0"/>
          <dgm:chPref val="0"/>
        </dgm:presLayoutVars>
      </dgm:prSet>
      <dgm:spPr/>
    </dgm:pt>
    <dgm:pt modelId="{FDC75BF4-2BD7-47E3-8356-E600E4D1BA7A}" type="pres">
      <dgm:prSet presAssocID="{9CF61D6A-7F26-4BDE-96D5-A7670E9EC8CC}" presName="sibTrans" presStyleCnt="0"/>
      <dgm:spPr/>
    </dgm:pt>
    <dgm:pt modelId="{0BFCA7AE-8780-4FC9-BFCA-59B5284B842E}" type="pres">
      <dgm:prSet presAssocID="{50083E17-1CBA-4C33-9F77-55E5A91A93F9}" presName="compNode" presStyleCnt="0"/>
      <dgm:spPr/>
    </dgm:pt>
    <dgm:pt modelId="{64362092-8294-418C-85AA-7A1C04945537}" type="pres">
      <dgm:prSet presAssocID="{50083E17-1CBA-4C33-9F77-55E5A91A93F9}" presName="bgRect" presStyleLbl="bgShp" presStyleIdx="1" presStyleCnt="4"/>
      <dgm:spPr/>
    </dgm:pt>
    <dgm:pt modelId="{9C0D6002-8BF8-4326-8007-ED0E591194F9}" type="pres">
      <dgm:prSet presAssocID="{50083E17-1CBA-4C33-9F77-55E5A91A93F9}" presName="icon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5702E9F-9320-47EF-A0CD-A1179ABBC92D}" type="pres">
      <dgm:prSet presAssocID="{50083E17-1CBA-4C33-9F77-55E5A91A93F9}" presName="spaceRect" presStyleCnt="0"/>
      <dgm:spPr/>
    </dgm:pt>
    <dgm:pt modelId="{D050F05A-BDAC-4B53-907A-9EA857DB10D9}" type="pres">
      <dgm:prSet presAssocID="{50083E17-1CBA-4C33-9F77-55E5A91A93F9}" presName="parTx" presStyleLbl="revTx" presStyleIdx="1" presStyleCnt="4">
        <dgm:presLayoutVars>
          <dgm:chMax val="0"/>
          <dgm:chPref val="0"/>
        </dgm:presLayoutVars>
      </dgm:prSet>
      <dgm:spPr/>
    </dgm:pt>
    <dgm:pt modelId="{553BBACC-CD12-4CCA-8732-09541FBE17FD}" type="pres">
      <dgm:prSet presAssocID="{399C0509-29F7-4682-BE5A-EA5D7EEFE1A5}" presName="sibTrans" presStyleCnt="0"/>
      <dgm:spPr/>
    </dgm:pt>
    <dgm:pt modelId="{44187569-C4DE-4B3A-B8FE-9F640FCC029A}" type="pres">
      <dgm:prSet presAssocID="{18E8F3B5-4AA6-453E-959A-E0E9338B4F87}" presName="compNode" presStyleCnt="0"/>
      <dgm:spPr/>
    </dgm:pt>
    <dgm:pt modelId="{8C55C40C-6B65-4B22-8276-C2A4C8BD77BD}" type="pres">
      <dgm:prSet presAssocID="{18E8F3B5-4AA6-453E-959A-E0E9338B4F87}" presName="bgRect" presStyleLbl="bgShp" presStyleIdx="2" presStyleCnt="4"/>
      <dgm:spPr/>
    </dgm:pt>
    <dgm:pt modelId="{E5C8A799-6084-4B5D-BB27-ED3008F74453}" type="pres">
      <dgm:prSet presAssocID="{18E8F3B5-4AA6-453E-959A-E0E9338B4F87}" presName="icon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40A80A3B-8F5F-45E6-A54A-E47A7C1F2C3D}" type="pres">
      <dgm:prSet presAssocID="{18E8F3B5-4AA6-453E-959A-E0E9338B4F87}" presName="spaceRect" presStyleCnt="0"/>
      <dgm:spPr/>
    </dgm:pt>
    <dgm:pt modelId="{CCEBE285-DB8A-4251-806E-C16F545EEB2E}" type="pres">
      <dgm:prSet presAssocID="{18E8F3B5-4AA6-453E-959A-E0E9338B4F87}" presName="parTx" presStyleLbl="revTx" presStyleIdx="2" presStyleCnt="4">
        <dgm:presLayoutVars>
          <dgm:chMax val="0"/>
          <dgm:chPref val="0"/>
        </dgm:presLayoutVars>
      </dgm:prSet>
      <dgm:spPr/>
    </dgm:pt>
    <dgm:pt modelId="{BD294673-A7F0-4A32-BFC4-6CF30939AA11}" type="pres">
      <dgm:prSet presAssocID="{5013B72B-8351-4A0D-8E3F-ED133375CB71}" presName="sibTrans" presStyleCnt="0"/>
      <dgm:spPr/>
    </dgm:pt>
    <dgm:pt modelId="{D3FE5445-C9ED-4C14-BDD2-0771162199AF}" type="pres">
      <dgm:prSet presAssocID="{3AA84CCB-34C6-4166-B01F-ECCA7239F2C8}" presName="compNode" presStyleCnt="0"/>
      <dgm:spPr/>
    </dgm:pt>
    <dgm:pt modelId="{BC0A64B4-1C54-4C72-BD03-633DA37E423F}" type="pres">
      <dgm:prSet presAssocID="{3AA84CCB-34C6-4166-B01F-ECCA7239F2C8}" presName="bgRect" presStyleLbl="bgShp" presStyleIdx="3" presStyleCnt="4"/>
      <dgm:spPr/>
    </dgm:pt>
    <dgm:pt modelId="{C74EEEFE-1C9C-43D5-8004-5C79FCC25817}" type="pres">
      <dgm:prSet presAssocID="{3AA84CCB-34C6-4166-B01F-ECCA7239F2C8}" presName="icon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 modelId="{F378D39B-3014-43EC-B7DE-DCBA4C874460}" type="pres">
      <dgm:prSet presAssocID="{3AA84CCB-34C6-4166-B01F-ECCA7239F2C8}" presName="spaceRect" presStyleCnt="0"/>
      <dgm:spPr/>
    </dgm:pt>
    <dgm:pt modelId="{D4F5FFF4-7230-4572-ABAF-E9206C068879}" type="pres">
      <dgm:prSet presAssocID="{3AA84CCB-34C6-4166-B01F-ECCA7239F2C8}" presName="parTx" presStyleLbl="revTx" presStyleIdx="3" presStyleCnt="4">
        <dgm:presLayoutVars>
          <dgm:chMax val="0"/>
          <dgm:chPref val="0"/>
        </dgm:presLayoutVars>
      </dgm:prSet>
      <dgm:spPr/>
    </dgm:pt>
  </dgm:ptLst>
  <dgm:cxnLst>
    <dgm:cxn modelId="{57E4A320-B8A4-4304-9079-7FF3EE79BC98}" type="presOf" srcId="{3AA84CCB-34C6-4166-B01F-ECCA7239F2C8}" destId="{D4F5FFF4-7230-4572-ABAF-E9206C068879}" srcOrd="0" destOrd="0" presId="urn:microsoft.com/office/officeart/2018/2/layout/IconVerticalSolidList"/>
    <dgm:cxn modelId="{8B33EE28-9F03-4231-ACD6-9F8C8A93544D}" srcId="{9B585A07-BC06-454E-86CE-B0AD25670393}" destId="{3AA84CCB-34C6-4166-B01F-ECCA7239F2C8}" srcOrd="3" destOrd="0" parTransId="{C4936A51-8435-461A-BFEF-24EB90C2812B}" sibTransId="{A3A72299-EE72-4220-B007-778D30D507AF}"/>
    <dgm:cxn modelId="{5E12062E-C186-48C4-BCBA-07DCBE8B6011}" srcId="{9B585A07-BC06-454E-86CE-B0AD25670393}" destId="{50083E17-1CBA-4C33-9F77-55E5A91A93F9}" srcOrd="1" destOrd="0" parTransId="{67C3CE10-C16D-4D32-B38A-4534CA199D26}" sibTransId="{399C0509-29F7-4682-BE5A-EA5D7EEFE1A5}"/>
    <dgm:cxn modelId="{10C5DE3E-003C-4A5E-B00B-8F39A201F834}" srcId="{9B585A07-BC06-454E-86CE-B0AD25670393}" destId="{A1550155-A8BD-4191-8932-26CB3210CA4B}" srcOrd="0" destOrd="0" parTransId="{5BBCA0B0-AC9C-4133-A900-9BB020130DA4}" sibTransId="{9CF61D6A-7F26-4BDE-96D5-A7670E9EC8CC}"/>
    <dgm:cxn modelId="{B9C2335D-2D9A-4DF6-8960-DFA012E04D20}" type="presOf" srcId="{A1550155-A8BD-4191-8932-26CB3210CA4B}" destId="{7480D1DD-6370-4038-902F-0F7BAF3769EE}" srcOrd="0" destOrd="0" presId="urn:microsoft.com/office/officeart/2018/2/layout/IconVerticalSolidList"/>
    <dgm:cxn modelId="{BE823F6D-8665-4B8F-87FE-D1B2AC174620}" srcId="{9B585A07-BC06-454E-86CE-B0AD25670393}" destId="{18E8F3B5-4AA6-453E-959A-E0E9338B4F87}" srcOrd="2" destOrd="0" parTransId="{BA900AD8-D56D-43AD-8F3B-F5E8568D53F9}" sibTransId="{5013B72B-8351-4A0D-8E3F-ED133375CB71}"/>
    <dgm:cxn modelId="{5B71A6C3-1AD3-41CE-ADD4-F1BA69495A31}" type="presOf" srcId="{9B585A07-BC06-454E-86CE-B0AD25670393}" destId="{FE78F19F-DCDC-4EA5-9144-D3CA6BCE7B5C}" srcOrd="0" destOrd="0" presId="urn:microsoft.com/office/officeart/2018/2/layout/IconVerticalSolidList"/>
    <dgm:cxn modelId="{E8E14FCD-256F-4103-9951-D2201188734B}" type="presOf" srcId="{50083E17-1CBA-4C33-9F77-55E5A91A93F9}" destId="{D050F05A-BDAC-4B53-907A-9EA857DB10D9}" srcOrd="0" destOrd="0" presId="urn:microsoft.com/office/officeart/2018/2/layout/IconVerticalSolidList"/>
    <dgm:cxn modelId="{312FA5E5-DCD4-40FB-B828-F2368E61CB49}" type="presOf" srcId="{18E8F3B5-4AA6-453E-959A-E0E9338B4F87}" destId="{CCEBE285-DB8A-4251-806E-C16F545EEB2E}" srcOrd="0" destOrd="0" presId="urn:microsoft.com/office/officeart/2018/2/layout/IconVerticalSolidList"/>
    <dgm:cxn modelId="{17BB49ED-D3F4-4DE6-8AC7-07CE6B62AEB4}" type="presParOf" srcId="{FE78F19F-DCDC-4EA5-9144-D3CA6BCE7B5C}" destId="{F47B28D4-379E-46AC-B566-446DD5B4A950}" srcOrd="0" destOrd="0" presId="urn:microsoft.com/office/officeart/2018/2/layout/IconVerticalSolidList"/>
    <dgm:cxn modelId="{CDD2FAFF-B3A4-488D-BC48-FFE2656E21E1}" type="presParOf" srcId="{F47B28D4-379E-46AC-B566-446DD5B4A950}" destId="{6408111E-009E-4488-90C1-3B73A96D8C1A}" srcOrd="0" destOrd="0" presId="urn:microsoft.com/office/officeart/2018/2/layout/IconVerticalSolidList"/>
    <dgm:cxn modelId="{59458678-C18E-4687-B879-F2E9114F77EF}" type="presParOf" srcId="{F47B28D4-379E-46AC-B566-446DD5B4A950}" destId="{A1902F93-4E92-4B8F-8232-8E0CC2B9386A}" srcOrd="1" destOrd="0" presId="urn:microsoft.com/office/officeart/2018/2/layout/IconVerticalSolidList"/>
    <dgm:cxn modelId="{8CEC6A41-A86D-455F-AA72-23303C089CC8}" type="presParOf" srcId="{F47B28D4-379E-46AC-B566-446DD5B4A950}" destId="{088653A9-9F74-444A-AAB8-88614B0DF437}" srcOrd="2" destOrd="0" presId="urn:microsoft.com/office/officeart/2018/2/layout/IconVerticalSolidList"/>
    <dgm:cxn modelId="{2D008E11-FCAF-4748-955D-E6BDDCAB1928}" type="presParOf" srcId="{F47B28D4-379E-46AC-B566-446DD5B4A950}" destId="{7480D1DD-6370-4038-902F-0F7BAF3769EE}" srcOrd="3" destOrd="0" presId="urn:microsoft.com/office/officeart/2018/2/layout/IconVerticalSolidList"/>
    <dgm:cxn modelId="{C107DFC0-3B9B-4E8B-99A8-A1370F79E542}" type="presParOf" srcId="{FE78F19F-DCDC-4EA5-9144-D3CA6BCE7B5C}" destId="{FDC75BF4-2BD7-47E3-8356-E600E4D1BA7A}" srcOrd="1" destOrd="0" presId="urn:microsoft.com/office/officeart/2018/2/layout/IconVerticalSolidList"/>
    <dgm:cxn modelId="{7871E4DC-663C-436D-84C6-D438B41BC42D}" type="presParOf" srcId="{FE78F19F-DCDC-4EA5-9144-D3CA6BCE7B5C}" destId="{0BFCA7AE-8780-4FC9-BFCA-59B5284B842E}" srcOrd="2" destOrd="0" presId="urn:microsoft.com/office/officeart/2018/2/layout/IconVerticalSolidList"/>
    <dgm:cxn modelId="{4E99D16F-CE6D-434B-A2D1-95922309BD86}" type="presParOf" srcId="{0BFCA7AE-8780-4FC9-BFCA-59B5284B842E}" destId="{64362092-8294-418C-85AA-7A1C04945537}" srcOrd="0" destOrd="0" presId="urn:microsoft.com/office/officeart/2018/2/layout/IconVerticalSolidList"/>
    <dgm:cxn modelId="{979F46D6-49E3-40BB-BD10-8B15079D277C}" type="presParOf" srcId="{0BFCA7AE-8780-4FC9-BFCA-59B5284B842E}" destId="{9C0D6002-8BF8-4326-8007-ED0E591194F9}" srcOrd="1" destOrd="0" presId="urn:microsoft.com/office/officeart/2018/2/layout/IconVerticalSolidList"/>
    <dgm:cxn modelId="{ABFC5AD3-F57C-4323-8B01-CF98C808E2CD}" type="presParOf" srcId="{0BFCA7AE-8780-4FC9-BFCA-59B5284B842E}" destId="{35702E9F-9320-47EF-A0CD-A1179ABBC92D}" srcOrd="2" destOrd="0" presId="urn:microsoft.com/office/officeart/2018/2/layout/IconVerticalSolidList"/>
    <dgm:cxn modelId="{EBCF3077-89EF-423C-8967-D26CDE9259C4}" type="presParOf" srcId="{0BFCA7AE-8780-4FC9-BFCA-59B5284B842E}" destId="{D050F05A-BDAC-4B53-907A-9EA857DB10D9}" srcOrd="3" destOrd="0" presId="urn:microsoft.com/office/officeart/2018/2/layout/IconVerticalSolidList"/>
    <dgm:cxn modelId="{6FD8898C-765C-4850-8717-83E81AFD84B3}" type="presParOf" srcId="{FE78F19F-DCDC-4EA5-9144-D3CA6BCE7B5C}" destId="{553BBACC-CD12-4CCA-8732-09541FBE17FD}" srcOrd="3" destOrd="0" presId="urn:microsoft.com/office/officeart/2018/2/layout/IconVerticalSolidList"/>
    <dgm:cxn modelId="{C54C2016-C86A-4941-9B5C-5A06CD353D58}" type="presParOf" srcId="{FE78F19F-DCDC-4EA5-9144-D3CA6BCE7B5C}" destId="{44187569-C4DE-4B3A-B8FE-9F640FCC029A}" srcOrd="4" destOrd="0" presId="urn:microsoft.com/office/officeart/2018/2/layout/IconVerticalSolidList"/>
    <dgm:cxn modelId="{F3B9B06F-5D38-48DE-A7B5-44A2F4CD68A6}" type="presParOf" srcId="{44187569-C4DE-4B3A-B8FE-9F640FCC029A}" destId="{8C55C40C-6B65-4B22-8276-C2A4C8BD77BD}" srcOrd="0" destOrd="0" presId="urn:microsoft.com/office/officeart/2018/2/layout/IconVerticalSolidList"/>
    <dgm:cxn modelId="{B8553E26-9A69-4620-AB74-5B4E4D25C176}" type="presParOf" srcId="{44187569-C4DE-4B3A-B8FE-9F640FCC029A}" destId="{E5C8A799-6084-4B5D-BB27-ED3008F74453}" srcOrd="1" destOrd="0" presId="urn:microsoft.com/office/officeart/2018/2/layout/IconVerticalSolidList"/>
    <dgm:cxn modelId="{DCF6343F-B56E-4032-BA31-96E3EA02D027}" type="presParOf" srcId="{44187569-C4DE-4B3A-B8FE-9F640FCC029A}" destId="{40A80A3B-8F5F-45E6-A54A-E47A7C1F2C3D}" srcOrd="2" destOrd="0" presId="urn:microsoft.com/office/officeart/2018/2/layout/IconVerticalSolidList"/>
    <dgm:cxn modelId="{E0C076CD-B437-4999-9ADF-25D291BFB103}" type="presParOf" srcId="{44187569-C4DE-4B3A-B8FE-9F640FCC029A}" destId="{CCEBE285-DB8A-4251-806E-C16F545EEB2E}" srcOrd="3" destOrd="0" presId="urn:microsoft.com/office/officeart/2018/2/layout/IconVerticalSolidList"/>
    <dgm:cxn modelId="{3FE53F52-BCA0-4357-BB69-07E5630B50C5}" type="presParOf" srcId="{FE78F19F-DCDC-4EA5-9144-D3CA6BCE7B5C}" destId="{BD294673-A7F0-4A32-BFC4-6CF30939AA11}" srcOrd="5" destOrd="0" presId="urn:microsoft.com/office/officeart/2018/2/layout/IconVerticalSolidList"/>
    <dgm:cxn modelId="{90D0D2EE-8B51-4667-A800-64674BCB6F9C}" type="presParOf" srcId="{FE78F19F-DCDC-4EA5-9144-D3CA6BCE7B5C}" destId="{D3FE5445-C9ED-4C14-BDD2-0771162199AF}" srcOrd="6" destOrd="0" presId="urn:microsoft.com/office/officeart/2018/2/layout/IconVerticalSolidList"/>
    <dgm:cxn modelId="{8DF263B0-E35C-4BA0-B1E6-B362E1AB2187}" type="presParOf" srcId="{D3FE5445-C9ED-4C14-BDD2-0771162199AF}" destId="{BC0A64B4-1C54-4C72-BD03-633DA37E423F}" srcOrd="0" destOrd="0" presId="urn:microsoft.com/office/officeart/2018/2/layout/IconVerticalSolidList"/>
    <dgm:cxn modelId="{D3D5F447-F08C-41B8-9DEE-B5105AD9F6B7}" type="presParOf" srcId="{D3FE5445-C9ED-4C14-BDD2-0771162199AF}" destId="{C74EEEFE-1C9C-43D5-8004-5C79FCC25817}" srcOrd="1" destOrd="0" presId="urn:microsoft.com/office/officeart/2018/2/layout/IconVerticalSolidList"/>
    <dgm:cxn modelId="{DEA8F691-1E42-4E17-8B93-7EC76DF202F1}" type="presParOf" srcId="{D3FE5445-C9ED-4C14-BDD2-0771162199AF}" destId="{F378D39B-3014-43EC-B7DE-DCBA4C874460}" srcOrd="2" destOrd="0" presId="urn:microsoft.com/office/officeart/2018/2/layout/IconVerticalSolidList"/>
    <dgm:cxn modelId="{51718F02-7D5A-4917-967E-18BE1CCD84CC}" type="presParOf" srcId="{D3FE5445-C9ED-4C14-BDD2-0771162199AF}" destId="{D4F5FFF4-7230-4572-ABAF-E9206C06887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F02E33-6347-490A-9634-962070D9E19F}"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77BF7507-B97A-4444-9225-CCE39F15147F}">
      <dgm:prSet/>
      <dgm:spPr/>
      <dgm:t>
        <a:bodyPr/>
        <a:lstStyle/>
        <a:p>
          <a:pPr algn="just"/>
          <a:r>
            <a:rPr lang="en-US" b="1" dirty="0"/>
            <a:t>The participant knows the importance of data quality for HIV epidemiological surveillance </a:t>
          </a:r>
        </a:p>
      </dgm:t>
    </dgm:pt>
    <dgm:pt modelId="{F9E2942C-2AF6-4BF7-AAB1-70314789E4F4}" type="parTrans" cxnId="{EEC9B036-EEC5-430E-96C9-43EF028A4977}">
      <dgm:prSet/>
      <dgm:spPr/>
      <dgm:t>
        <a:bodyPr/>
        <a:lstStyle/>
        <a:p>
          <a:pPr algn="just"/>
          <a:endParaRPr lang="en-US" b="1"/>
        </a:p>
      </dgm:t>
    </dgm:pt>
    <dgm:pt modelId="{8EDADDDB-7E55-4174-8218-DF944DC21393}" type="sibTrans" cxnId="{EEC9B036-EEC5-430E-96C9-43EF028A4977}">
      <dgm:prSet/>
      <dgm:spPr/>
      <dgm:t>
        <a:bodyPr/>
        <a:lstStyle/>
        <a:p>
          <a:pPr algn="just"/>
          <a:endParaRPr lang="en-US" b="1"/>
        </a:p>
      </dgm:t>
    </dgm:pt>
    <dgm:pt modelId="{47684C06-3F65-4056-B590-2DA754F0777D}">
      <dgm:prSet/>
      <dgm:spPr/>
      <dgm:t>
        <a:bodyPr/>
        <a:lstStyle/>
        <a:p>
          <a:pPr algn="just"/>
          <a:r>
            <a:rPr lang="en-US" b="1" dirty="0"/>
            <a:t>Will be able to perform rapid HIV diagnostic tests according to laboratory procedure and report results in the record book</a:t>
          </a:r>
        </a:p>
      </dgm:t>
    </dgm:pt>
    <dgm:pt modelId="{039D06A8-1189-4A27-954A-E6BBB8C8994E}" type="parTrans" cxnId="{35FF7333-E00A-404B-8518-3F56FC446984}">
      <dgm:prSet/>
      <dgm:spPr/>
      <dgm:t>
        <a:bodyPr/>
        <a:lstStyle/>
        <a:p>
          <a:endParaRPr lang="en-US"/>
        </a:p>
      </dgm:t>
    </dgm:pt>
    <dgm:pt modelId="{D533F49D-9D65-4C18-9417-5D0F25AA357B}" type="sibTrans" cxnId="{35FF7333-E00A-404B-8518-3F56FC446984}">
      <dgm:prSet/>
      <dgm:spPr/>
      <dgm:t>
        <a:bodyPr/>
        <a:lstStyle/>
        <a:p>
          <a:endParaRPr lang="en-US"/>
        </a:p>
      </dgm:t>
    </dgm:pt>
    <dgm:pt modelId="{6F8ECFD8-A567-4451-8AF8-7750A4F19F54}">
      <dgm:prSet/>
      <dgm:spPr/>
      <dgm:t>
        <a:bodyPr/>
        <a:lstStyle/>
        <a:p>
          <a:pPr algn="just"/>
          <a:r>
            <a:rPr lang="en-US" b="1" dirty="0"/>
            <a:t>The participant will understand the importance of monitoring test accuracy and the quality assurance system.</a:t>
          </a:r>
        </a:p>
      </dgm:t>
    </dgm:pt>
    <dgm:pt modelId="{636B65E6-4A88-46E2-9BA0-0C2A204E5A1C}" type="parTrans" cxnId="{F8E181E9-6FAE-44DF-8251-C5B287AC2E44}">
      <dgm:prSet/>
      <dgm:spPr/>
      <dgm:t>
        <a:bodyPr/>
        <a:lstStyle/>
        <a:p>
          <a:endParaRPr lang="en-US"/>
        </a:p>
      </dgm:t>
    </dgm:pt>
    <dgm:pt modelId="{149CB05E-CCD0-4DA3-A6F2-E1296936F7D9}" type="sibTrans" cxnId="{F8E181E9-6FAE-44DF-8251-C5B287AC2E44}">
      <dgm:prSet/>
      <dgm:spPr/>
      <dgm:t>
        <a:bodyPr/>
        <a:lstStyle/>
        <a:p>
          <a:endParaRPr lang="en-US"/>
        </a:p>
      </dgm:t>
    </dgm:pt>
    <dgm:pt modelId="{CF352B68-BAB7-4543-AA9F-44761713375A}">
      <dgm:prSet/>
      <dgm:spPr/>
      <dgm:t>
        <a:bodyPr/>
        <a:lstStyle/>
        <a:p>
          <a:pPr algn="just"/>
          <a:r>
            <a:rPr lang="en-US" b="1" dirty="0"/>
            <a:t>The participant will use the HIV diagnostic algorithm.</a:t>
          </a:r>
        </a:p>
      </dgm:t>
    </dgm:pt>
    <dgm:pt modelId="{C572F95C-E0E4-4F7D-837E-B0E5331F5AA9}" type="parTrans" cxnId="{6DC02E13-B530-4217-8CB6-7CA00342604C}">
      <dgm:prSet/>
      <dgm:spPr/>
      <dgm:t>
        <a:bodyPr/>
        <a:lstStyle/>
        <a:p>
          <a:endParaRPr lang="en-US"/>
        </a:p>
      </dgm:t>
    </dgm:pt>
    <dgm:pt modelId="{D4A0E665-7934-47F2-B716-7EBFC8B65582}" type="sibTrans" cxnId="{6DC02E13-B530-4217-8CB6-7CA00342604C}">
      <dgm:prSet/>
      <dgm:spPr/>
      <dgm:t>
        <a:bodyPr/>
        <a:lstStyle/>
        <a:p>
          <a:endParaRPr lang="en-US"/>
        </a:p>
      </dgm:t>
    </dgm:pt>
    <dgm:pt modelId="{66B53218-3AAF-4622-B489-3BD8F9773A73}">
      <dgm:prSet/>
      <dgm:spPr/>
      <dgm:t>
        <a:bodyPr/>
        <a:lstStyle/>
        <a:p>
          <a:pPr algn="just"/>
          <a:r>
            <a:rPr lang="en-US" b="1" dirty="0"/>
            <a:t>The participant will know the basic requirements for the certification of sites that perform rapid diagnostic tests.</a:t>
          </a:r>
        </a:p>
      </dgm:t>
    </dgm:pt>
    <dgm:pt modelId="{598971B0-95EA-4787-A381-E4CE03389968}" type="parTrans" cxnId="{57561F89-81A5-43A1-9109-609DC12E884A}">
      <dgm:prSet/>
      <dgm:spPr/>
      <dgm:t>
        <a:bodyPr/>
        <a:lstStyle/>
        <a:p>
          <a:endParaRPr lang="en-US"/>
        </a:p>
      </dgm:t>
    </dgm:pt>
    <dgm:pt modelId="{EEE0F3FA-8E9D-4B57-96E3-FBFF28B266EA}" type="sibTrans" cxnId="{57561F89-81A5-43A1-9109-609DC12E884A}">
      <dgm:prSet/>
      <dgm:spPr/>
      <dgm:t>
        <a:bodyPr/>
        <a:lstStyle/>
        <a:p>
          <a:endParaRPr lang="en-US"/>
        </a:p>
      </dgm:t>
    </dgm:pt>
    <dgm:pt modelId="{1321906B-6561-45B9-AE33-E59F39F87529}">
      <dgm:prSet/>
      <dgm:spPr/>
      <dgm:t>
        <a:bodyPr/>
        <a:lstStyle/>
        <a:p>
          <a:pPr algn="just"/>
          <a:r>
            <a:rPr lang="en-US" b="1" dirty="0"/>
            <a:t>Passage of the theoretical and practical exam with a minimum of 80%, to guarantee that all aspects of this evaluation have been understood.</a:t>
          </a:r>
        </a:p>
      </dgm:t>
    </dgm:pt>
    <dgm:pt modelId="{3F921485-00BA-45AC-B4A1-E027978FD9D2}" type="parTrans" cxnId="{C53181DB-5F2A-42BE-B8C5-4E651A518DE0}">
      <dgm:prSet/>
      <dgm:spPr/>
      <dgm:t>
        <a:bodyPr/>
        <a:lstStyle/>
        <a:p>
          <a:endParaRPr lang="en-US"/>
        </a:p>
      </dgm:t>
    </dgm:pt>
    <dgm:pt modelId="{084F38EB-D63D-404F-BD6A-CE5DD36B4610}" type="sibTrans" cxnId="{C53181DB-5F2A-42BE-B8C5-4E651A518DE0}">
      <dgm:prSet/>
      <dgm:spPr/>
      <dgm:t>
        <a:bodyPr/>
        <a:lstStyle/>
        <a:p>
          <a:endParaRPr lang="en-US"/>
        </a:p>
      </dgm:t>
    </dgm:pt>
    <dgm:pt modelId="{FA139849-2F61-4AC4-90D1-0C8215827E85}" type="pres">
      <dgm:prSet presAssocID="{B7F02E33-6347-490A-9634-962070D9E19F}" presName="diagram" presStyleCnt="0">
        <dgm:presLayoutVars>
          <dgm:dir/>
          <dgm:resizeHandles val="exact"/>
        </dgm:presLayoutVars>
      </dgm:prSet>
      <dgm:spPr/>
    </dgm:pt>
    <dgm:pt modelId="{CAA4B42B-A3A7-4860-9B9B-ACFC234F5546}" type="pres">
      <dgm:prSet presAssocID="{77BF7507-B97A-4444-9225-CCE39F15147F}" presName="node" presStyleLbl="node1" presStyleIdx="0" presStyleCnt="6">
        <dgm:presLayoutVars>
          <dgm:bulletEnabled val="1"/>
        </dgm:presLayoutVars>
      </dgm:prSet>
      <dgm:spPr/>
    </dgm:pt>
    <dgm:pt modelId="{A48D3F90-8750-4A71-A234-89A8C953E35B}" type="pres">
      <dgm:prSet presAssocID="{8EDADDDB-7E55-4174-8218-DF944DC21393}" presName="sibTrans" presStyleCnt="0"/>
      <dgm:spPr/>
    </dgm:pt>
    <dgm:pt modelId="{C7C7C300-8C65-4C07-A4FC-887C55E6E2A0}" type="pres">
      <dgm:prSet presAssocID="{47684C06-3F65-4056-B590-2DA754F0777D}" presName="node" presStyleLbl="node1" presStyleIdx="1" presStyleCnt="6">
        <dgm:presLayoutVars>
          <dgm:bulletEnabled val="1"/>
        </dgm:presLayoutVars>
      </dgm:prSet>
      <dgm:spPr/>
    </dgm:pt>
    <dgm:pt modelId="{4C925E05-02C5-4942-8832-0DB3F52C638C}" type="pres">
      <dgm:prSet presAssocID="{D533F49D-9D65-4C18-9417-5D0F25AA357B}" presName="sibTrans" presStyleCnt="0"/>
      <dgm:spPr/>
    </dgm:pt>
    <dgm:pt modelId="{18437550-273E-4D94-BBC0-E5D419D675CA}" type="pres">
      <dgm:prSet presAssocID="{6F8ECFD8-A567-4451-8AF8-7750A4F19F54}" presName="node" presStyleLbl="node1" presStyleIdx="2" presStyleCnt="6">
        <dgm:presLayoutVars>
          <dgm:bulletEnabled val="1"/>
        </dgm:presLayoutVars>
      </dgm:prSet>
      <dgm:spPr/>
    </dgm:pt>
    <dgm:pt modelId="{3B73BA63-AA30-4871-B56A-3B96C846798D}" type="pres">
      <dgm:prSet presAssocID="{149CB05E-CCD0-4DA3-A6F2-E1296936F7D9}" presName="sibTrans" presStyleCnt="0"/>
      <dgm:spPr/>
    </dgm:pt>
    <dgm:pt modelId="{4B903B6D-5C78-409F-8503-55EAF3B6A989}" type="pres">
      <dgm:prSet presAssocID="{CF352B68-BAB7-4543-AA9F-44761713375A}" presName="node" presStyleLbl="node1" presStyleIdx="3" presStyleCnt="6">
        <dgm:presLayoutVars>
          <dgm:bulletEnabled val="1"/>
        </dgm:presLayoutVars>
      </dgm:prSet>
      <dgm:spPr/>
    </dgm:pt>
    <dgm:pt modelId="{E7FC4182-5F72-4175-99F9-0177B32FFDBA}" type="pres">
      <dgm:prSet presAssocID="{D4A0E665-7934-47F2-B716-7EBFC8B65582}" presName="sibTrans" presStyleCnt="0"/>
      <dgm:spPr/>
    </dgm:pt>
    <dgm:pt modelId="{88D21D74-416E-45BA-8EBE-8C0B6A2A67D6}" type="pres">
      <dgm:prSet presAssocID="{66B53218-3AAF-4622-B489-3BD8F9773A73}" presName="node" presStyleLbl="node1" presStyleIdx="4" presStyleCnt="6">
        <dgm:presLayoutVars>
          <dgm:bulletEnabled val="1"/>
        </dgm:presLayoutVars>
      </dgm:prSet>
      <dgm:spPr/>
    </dgm:pt>
    <dgm:pt modelId="{20F3DB4D-AD7F-4296-8A67-69A1B65CF25A}" type="pres">
      <dgm:prSet presAssocID="{EEE0F3FA-8E9D-4B57-96E3-FBFF28B266EA}" presName="sibTrans" presStyleCnt="0"/>
      <dgm:spPr/>
    </dgm:pt>
    <dgm:pt modelId="{5F5E3011-A7B0-4F72-BF53-2D973B807A16}" type="pres">
      <dgm:prSet presAssocID="{1321906B-6561-45B9-AE33-E59F39F87529}" presName="node" presStyleLbl="node1" presStyleIdx="5" presStyleCnt="6">
        <dgm:presLayoutVars>
          <dgm:bulletEnabled val="1"/>
        </dgm:presLayoutVars>
      </dgm:prSet>
      <dgm:spPr/>
    </dgm:pt>
  </dgm:ptLst>
  <dgm:cxnLst>
    <dgm:cxn modelId="{5FAD6301-9FB9-48A9-B640-4E95F05F11FF}" type="presOf" srcId="{47684C06-3F65-4056-B590-2DA754F0777D}" destId="{C7C7C300-8C65-4C07-A4FC-887C55E6E2A0}" srcOrd="0" destOrd="0" presId="urn:microsoft.com/office/officeart/2005/8/layout/default"/>
    <dgm:cxn modelId="{6DC02E13-B530-4217-8CB6-7CA00342604C}" srcId="{B7F02E33-6347-490A-9634-962070D9E19F}" destId="{CF352B68-BAB7-4543-AA9F-44761713375A}" srcOrd="3" destOrd="0" parTransId="{C572F95C-E0E4-4F7D-837E-B0E5331F5AA9}" sibTransId="{D4A0E665-7934-47F2-B716-7EBFC8B65582}"/>
    <dgm:cxn modelId="{42FE7724-2E06-4696-9EB8-EC92E48C575D}" type="presOf" srcId="{77BF7507-B97A-4444-9225-CCE39F15147F}" destId="{CAA4B42B-A3A7-4860-9B9B-ACFC234F5546}" srcOrd="0" destOrd="0" presId="urn:microsoft.com/office/officeart/2005/8/layout/default"/>
    <dgm:cxn modelId="{35FF7333-E00A-404B-8518-3F56FC446984}" srcId="{B7F02E33-6347-490A-9634-962070D9E19F}" destId="{47684C06-3F65-4056-B590-2DA754F0777D}" srcOrd="1" destOrd="0" parTransId="{039D06A8-1189-4A27-954A-E6BBB8C8994E}" sibTransId="{D533F49D-9D65-4C18-9417-5D0F25AA357B}"/>
    <dgm:cxn modelId="{EEC9B036-EEC5-430E-96C9-43EF028A4977}" srcId="{B7F02E33-6347-490A-9634-962070D9E19F}" destId="{77BF7507-B97A-4444-9225-CCE39F15147F}" srcOrd="0" destOrd="0" parTransId="{F9E2942C-2AF6-4BF7-AAB1-70314789E4F4}" sibTransId="{8EDADDDB-7E55-4174-8218-DF944DC21393}"/>
    <dgm:cxn modelId="{6179885C-B210-4DC9-9A17-3472904A5D75}" type="presOf" srcId="{CF352B68-BAB7-4543-AA9F-44761713375A}" destId="{4B903B6D-5C78-409F-8503-55EAF3B6A989}" srcOrd="0" destOrd="0" presId="urn:microsoft.com/office/officeart/2005/8/layout/default"/>
    <dgm:cxn modelId="{57561F89-81A5-43A1-9109-609DC12E884A}" srcId="{B7F02E33-6347-490A-9634-962070D9E19F}" destId="{66B53218-3AAF-4622-B489-3BD8F9773A73}" srcOrd="4" destOrd="0" parTransId="{598971B0-95EA-4787-A381-E4CE03389968}" sibTransId="{EEE0F3FA-8E9D-4B57-96E3-FBFF28B266EA}"/>
    <dgm:cxn modelId="{DA71BD9A-DBCB-44AC-9439-19C125C0F867}" type="presOf" srcId="{B7F02E33-6347-490A-9634-962070D9E19F}" destId="{FA139849-2F61-4AC4-90D1-0C8215827E85}" srcOrd="0" destOrd="0" presId="urn:microsoft.com/office/officeart/2005/8/layout/default"/>
    <dgm:cxn modelId="{A9B65DA2-63E9-4E72-AF6C-30B42A4188E6}" type="presOf" srcId="{6F8ECFD8-A567-4451-8AF8-7750A4F19F54}" destId="{18437550-273E-4D94-BBC0-E5D419D675CA}" srcOrd="0" destOrd="0" presId="urn:microsoft.com/office/officeart/2005/8/layout/default"/>
    <dgm:cxn modelId="{C53181DB-5F2A-42BE-B8C5-4E651A518DE0}" srcId="{B7F02E33-6347-490A-9634-962070D9E19F}" destId="{1321906B-6561-45B9-AE33-E59F39F87529}" srcOrd="5" destOrd="0" parTransId="{3F921485-00BA-45AC-B4A1-E027978FD9D2}" sibTransId="{084F38EB-D63D-404F-BD6A-CE5DD36B4610}"/>
    <dgm:cxn modelId="{E8A6AEDE-56A0-4FDA-AC43-F9397226F29E}" type="presOf" srcId="{1321906B-6561-45B9-AE33-E59F39F87529}" destId="{5F5E3011-A7B0-4F72-BF53-2D973B807A16}" srcOrd="0" destOrd="0" presId="urn:microsoft.com/office/officeart/2005/8/layout/default"/>
    <dgm:cxn modelId="{F8E181E9-6FAE-44DF-8251-C5B287AC2E44}" srcId="{B7F02E33-6347-490A-9634-962070D9E19F}" destId="{6F8ECFD8-A567-4451-8AF8-7750A4F19F54}" srcOrd="2" destOrd="0" parTransId="{636B65E6-4A88-46E2-9BA0-0C2A204E5A1C}" sibTransId="{149CB05E-CCD0-4DA3-A6F2-E1296936F7D9}"/>
    <dgm:cxn modelId="{34FD45EF-1FD2-4E0A-A91D-027568FA624B}" type="presOf" srcId="{66B53218-3AAF-4622-B489-3BD8F9773A73}" destId="{88D21D74-416E-45BA-8EBE-8C0B6A2A67D6}" srcOrd="0" destOrd="0" presId="urn:microsoft.com/office/officeart/2005/8/layout/default"/>
    <dgm:cxn modelId="{49C48EE5-0F3E-4739-8FA3-FDD2C4E2DFE2}" type="presParOf" srcId="{FA139849-2F61-4AC4-90D1-0C8215827E85}" destId="{CAA4B42B-A3A7-4860-9B9B-ACFC234F5546}" srcOrd="0" destOrd="0" presId="urn:microsoft.com/office/officeart/2005/8/layout/default"/>
    <dgm:cxn modelId="{0A52617E-F12C-49DD-8875-5169D882DC5E}" type="presParOf" srcId="{FA139849-2F61-4AC4-90D1-0C8215827E85}" destId="{A48D3F90-8750-4A71-A234-89A8C953E35B}" srcOrd="1" destOrd="0" presId="urn:microsoft.com/office/officeart/2005/8/layout/default"/>
    <dgm:cxn modelId="{54AFA533-8B64-490E-A702-C1A15B0CD823}" type="presParOf" srcId="{FA139849-2F61-4AC4-90D1-0C8215827E85}" destId="{C7C7C300-8C65-4C07-A4FC-887C55E6E2A0}" srcOrd="2" destOrd="0" presId="urn:microsoft.com/office/officeart/2005/8/layout/default"/>
    <dgm:cxn modelId="{C48785BD-3C3A-404B-916F-1F9C7781DED9}" type="presParOf" srcId="{FA139849-2F61-4AC4-90D1-0C8215827E85}" destId="{4C925E05-02C5-4942-8832-0DB3F52C638C}" srcOrd="3" destOrd="0" presId="urn:microsoft.com/office/officeart/2005/8/layout/default"/>
    <dgm:cxn modelId="{F638B14E-8808-4D93-9820-9663FC0FD39F}" type="presParOf" srcId="{FA139849-2F61-4AC4-90D1-0C8215827E85}" destId="{18437550-273E-4D94-BBC0-E5D419D675CA}" srcOrd="4" destOrd="0" presId="urn:microsoft.com/office/officeart/2005/8/layout/default"/>
    <dgm:cxn modelId="{E66B402F-0813-46B9-84F7-EA0CCAC4F617}" type="presParOf" srcId="{FA139849-2F61-4AC4-90D1-0C8215827E85}" destId="{3B73BA63-AA30-4871-B56A-3B96C846798D}" srcOrd="5" destOrd="0" presId="urn:microsoft.com/office/officeart/2005/8/layout/default"/>
    <dgm:cxn modelId="{EB395EF2-1370-4D80-B19B-3422701CC772}" type="presParOf" srcId="{FA139849-2F61-4AC4-90D1-0C8215827E85}" destId="{4B903B6D-5C78-409F-8503-55EAF3B6A989}" srcOrd="6" destOrd="0" presId="urn:microsoft.com/office/officeart/2005/8/layout/default"/>
    <dgm:cxn modelId="{110A71F1-00BD-4572-A600-86B58A4EB223}" type="presParOf" srcId="{FA139849-2F61-4AC4-90D1-0C8215827E85}" destId="{E7FC4182-5F72-4175-99F9-0177B32FFDBA}" srcOrd="7" destOrd="0" presId="urn:microsoft.com/office/officeart/2005/8/layout/default"/>
    <dgm:cxn modelId="{989CB64A-3458-40D5-AC4D-BB4717C433FA}" type="presParOf" srcId="{FA139849-2F61-4AC4-90D1-0C8215827E85}" destId="{88D21D74-416E-45BA-8EBE-8C0B6A2A67D6}" srcOrd="8" destOrd="0" presId="urn:microsoft.com/office/officeart/2005/8/layout/default"/>
    <dgm:cxn modelId="{A118ABB3-D858-4D31-838E-4C8B86A4A43A}" type="presParOf" srcId="{FA139849-2F61-4AC4-90D1-0C8215827E85}" destId="{20F3DB4D-AD7F-4296-8A67-69A1B65CF25A}" srcOrd="9" destOrd="0" presId="urn:microsoft.com/office/officeart/2005/8/layout/default"/>
    <dgm:cxn modelId="{572A5E77-B18D-4DDC-80C6-17BC66CECDE6}" type="presParOf" srcId="{FA139849-2F61-4AC4-90D1-0C8215827E85}" destId="{5F5E3011-A7B0-4F72-BF53-2D973B807A16}"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BE9D51-EB48-488C-B32D-50412A2DA487}" type="doc">
      <dgm:prSet loTypeId="urn:microsoft.com/office/officeart/2018/2/layout/IconCircleList" loCatId="icon" qsTypeId="urn:microsoft.com/office/officeart/2005/8/quickstyle/simple3" qsCatId="simple" csTypeId="urn:microsoft.com/office/officeart/2005/8/colors/accent1_4" csCatId="accent1" phldr="1"/>
      <dgm:spPr/>
      <dgm:t>
        <a:bodyPr/>
        <a:lstStyle/>
        <a:p>
          <a:endParaRPr lang="es-HN"/>
        </a:p>
      </dgm:t>
    </dgm:pt>
    <dgm:pt modelId="{75DC983E-928B-4A90-A87E-E5616C64197F}">
      <dgm:prSet custT="1"/>
      <dgm:spPr/>
      <dgm:t>
        <a:bodyPr/>
        <a:lstStyle/>
        <a:p>
          <a:pPr>
            <a:lnSpc>
              <a:spcPct val="100000"/>
            </a:lnSpc>
          </a:pPr>
          <a:r>
            <a:rPr lang="en-US" sz="1400"/>
            <a:t>Staff training programs (methodological training plan)</a:t>
          </a:r>
          <a:endParaRPr lang="es-HN" sz="1400" dirty="0"/>
        </a:p>
      </dgm:t>
    </dgm:pt>
    <dgm:pt modelId="{5061E29D-C349-4164-BEB3-37B28A3B3511}" type="parTrans" cxnId="{EE0F2A9D-158E-4CC2-9993-C5994AA4F8D1}">
      <dgm:prSet/>
      <dgm:spPr/>
      <dgm:t>
        <a:bodyPr/>
        <a:lstStyle/>
        <a:p>
          <a:endParaRPr lang="es-HN" sz="1400">
            <a:solidFill>
              <a:schemeClr val="bg1"/>
            </a:solidFill>
          </a:endParaRPr>
        </a:p>
      </dgm:t>
    </dgm:pt>
    <dgm:pt modelId="{00BECC75-DC52-4F71-8DC5-FB89726571CD}" type="sibTrans" cxnId="{EE0F2A9D-158E-4CC2-9993-C5994AA4F8D1}">
      <dgm:prSet/>
      <dgm:spPr/>
      <dgm:t>
        <a:bodyPr/>
        <a:lstStyle/>
        <a:p>
          <a:pPr>
            <a:lnSpc>
              <a:spcPct val="100000"/>
            </a:lnSpc>
          </a:pPr>
          <a:endParaRPr lang="es-HN" sz="1400">
            <a:solidFill>
              <a:schemeClr val="bg1"/>
            </a:solidFill>
          </a:endParaRPr>
        </a:p>
      </dgm:t>
    </dgm:pt>
    <dgm:pt modelId="{B5B5F2B9-CADE-4444-A945-0DDBB81A56D2}">
      <dgm:prSet custT="1"/>
      <dgm:spPr/>
      <dgm:t>
        <a:bodyPr/>
        <a:lstStyle/>
        <a:p>
          <a:pPr>
            <a:lnSpc>
              <a:spcPct val="100000"/>
            </a:lnSpc>
          </a:pPr>
          <a:endParaRPr lang="es-HN" sz="1400" dirty="0"/>
        </a:p>
      </dgm:t>
    </dgm:pt>
    <dgm:pt modelId="{14C22DDC-2CF9-44DB-BB90-A535074CE9B9}" type="parTrans" cxnId="{1886B0BC-0842-493E-8044-0736BF9A9049}">
      <dgm:prSet/>
      <dgm:spPr/>
      <dgm:t>
        <a:bodyPr/>
        <a:lstStyle/>
        <a:p>
          <a:endParaRPr lang="es-ES" sz="1400"/>
        </a:p>
      </dgm:t>
    </dgm:pt>
    <dgm:pt modelId="{507AA196-C8AE-4B8A-B302-E9F0E8CFD84C}" type="sibTrans" cxnId="{1886B0BC-0842-493E-8044-0736BF9A9049}">
      <dgm:prSet/>
      <dgm:spPr/>
      <dgm:t>
        <a:bodyPr/>
        <a:lstStyle/>
        <a:p>
          <a:endParaRPr lang="es-ES" sz="1400"/>
        </a:p>
      </dgm:t>
    </dgm:pt>
    <dgm:pt modelId="{08C0FAB7-5298-4F01-9923-187B9623B0EF}">
      <dgm:prSet custT="1"/>
      <dgm:spPr/>
      <dgm:t>
        <a:bodyPr/>
        <a:lstStyle/>
        <a:p>
          <a:pPr>
            <a:lnSpc>
              <a:spcPct val="100000"/>
            </a:lnSpc>
          </a:pPr>
          <a:r>
            <a:rPr lang="en-US" sz="1400" dirty="0"/>
            <a:t>Continuous training plan for staff </a:t>
          </a:r>
        </a:p>
      </dgm:t>
    </dgm:pt>
    <dgm:pt modelId="{D86CF887-0A9A-40DC-A5FF-6EF4E1EE8F7D}" type="parTrans" cxnId="{E69F19A0-344F-447D-A598-B563039DE8AF}">
      <dgm:prSet/>
      <dgm:spPr/>
      <dgm:t>
        <a:bodyPr/>
        <a:lstStyle/>
        <a:p>
          <a:endParaRPr lang="en-US" sz="1400"/>
        </a:p>
      </dgm:t>
    </dgm:pt>
    <dgm:pt modelId="{595491FF-08A8-47F3-9F17-29E524382254}" type="sibTrans" cxnId="{E69F19A0-344F-447D-A598-B563039DE8AF}">
      <dgm:prSet/>
      <dgm:spPr/>
      <dgm:t>
        <a:bodyPr/>
        <a:lstStyle/>
        <a:p>
          <a:pPr>
            <a:lnSpc>
              <a:spcPct val="100000"/>
            </a:lnSpc>
          </a:pPr>
          <a:endParaRPr lang="en-US" sz="1400"/>
        </a:p>
      </dgm:t>
    </dgm:pt>
    <dgm:pt modelId="{8C0DB7F4-9E31-43EE-A555-F5C08FF3C4B7}">
      <dgm:prSet custT="1"/>
      <dgm:spPr/>
      <dgm:t>
        <a:bodyPr/>
        <a:lstStyle/>
        <a:p>
          <a:pPr>
            <a:lnSpc>
              <a:spcPct val="100000"/>
            </a:lnSpc>
          </a:pPr>
          <a:r>
            <a:rPr lang="en-US" sz="1400" dirty="0"/>
            <a:t>Training of those responsible for supervision and control </a:t>
          </a:r>
        </a:p>
      </dgm:t>
    </dgm:pt>
    <dgm:pt modelId="{B54661DE-2C2A-467D-9301-2AF6A5E44488}" type="parTrans" cxnId="{6434EC05-7540-42D4-9850-F4A72CCB028B}">
      <dgm:prSet/>
      <dgm:spPr/>
      <dgm:t>
        <a:bodyPr/>
        <a:lstStyle/>
        <a:p>
          <a:endParaRPr lang="en-US" sz="1400"/>
        </a:p>
      </dgm:t>
    </dgm:pt>
    <dgm:pt modelId="{1123C196-A8A1-4964-A4EF-8B903A1F80B6}" type="sibTrans" cxnId="{6434EC05-7540-42D4-9850-F4A72CCB028B}">
      <dgm:prSet/>
      <dgm:spPr/>
      <dgm:t>
        <a:bodyPr/>
        <a:lstStyle/>
        <a:p>
          <a:pPr>
            <a:lnSpc>
              <a:spcPct val="100000"/>
            </a:lnSpc>
          </a:pPr>
          <a:endParaRPr lang="en-US" sz="1400"/>
        </a:p>
      </dgm:t>
    </dgm:pt>
    <dgm:pt modelId="{21103FE9-D052-4D0D-8090-245D9598B5C7}">
      <dgm:prSet custT="1"/>
      <dgm:spPr/>
      <dgm:t>
        <a:bodyPr/>
        <a:lstStyle/>
        <a:p>
          <a:pPr>
            <a:lnSpc>
              <a:spcPct val="100000"/>
            </a:lnSpc>
          </a:pPr>
          <a:r>
            <a:rPr lang="en-US" sz="1400" dirty="0"/>
            <a:t>Continuous improvement of the quality of regional rapid tests at the local level </a:t>
          </a:r>
        </a:p>
      </dgm:t>
    </dgm:pt>
    <dgm:pt modelId="{6C409D89-20FE-44CA-93DF-BFDA6908DDC1}" type="parTrans" cxnId="{6AE1FCEF-0535-4F11-8549-A1B4BE62ECD2}">
      <dgm:prSet/>
      <dgm:spPr/>
      <dgm:t>
        <a:bodyPr/>
        <a:lstStyle/>
        <a:p>
          <a:endParaRPr lang="en-US" sz="1400"/>
        </a:p>
      </dgm:t>
    </dgm:pt>
    <dgm:pt modelId="{2ABC85AB-1912-47C6-9468-9BB8BEB966F4}" type="sibTrans" cxnId="{6AE1FCEF-0535-4F11-8549-A1B4BE62ECD2}">
      <dgm:prSet/>
      <dgm:spPr/>
      <dgm:t>
        <a:bodyPr/>
        <a:lstStyle/>
        <a:p>
          <a:pPr>
            <a:lnSpc>
              <a:spcPct val="100000"/>
            </a:lnSpc>
          </a:pPr>
          <a:endParaRPr lang="en-US" sz="1400"/>
        </a:p>
      </dgm:t>
    </dgm:pt>
    <dgm:pt modelId="{527AC3F1-E3B5-4FF1-ABD8-72F4EBD25657}">
      <dgm:prSet custT="1"/>
      <dgm:spPr/>
      <dgm:t>
        <a:bodyPr/>
        <a:lstStyle/>
        <a:p>
          <a:pPr>
            <a:lnSpc>
              <a:spcPct val="100000"/>
            </a:lnSpc>
          </a:pPr>
          <a:r>
            <a:rPr lang="en-US" sz="1400" dirty="0"/>
            <a:t>Certification of competence and performance evaluation</a:t>
          </a:r>
        </a:p>
      </dgm:t>
    </dgm:pt>
    <dgm:pt modelId="{C2941D91-E4F0-459A-A313-29E2AB5BBAEE}" type="parTrans" cxnId="{D2BDD71B-C117-4FC5-B4C6-C5C11A9AA599}">
      <dgm:prSet/>
      <dgm:spPr/>
      <dgm:t>
        <a:bodyPr/>
        <a:lstStyle/>
        <a:p>
          <a:endParaRPr lang="en-US" sz="1400"/>
        </a:p>
      </dgm:t>
    </dgm:pt>
    <dgm:pt modelId="{E055E0FD-EB44-4CB3-8EC3-B26A737EE2D8}" type="sibTrans" cxnId="{D2BDD71B-C117-4FC5-B4C6-C5C11A9AA599}">
      <dgm:prSet/>
      <dgm:spPr/>
      <dgm:t>
        <a:bodyPr/>
        <a:lstStyle/>
        <a:p>
          <a:pPr>
            <a:lnSpc>
              <a:spcPct val="100000"/>
            </a:lnSpc>
          </a:pPr>
          <a:endParaRPr lang="en-US" sz="1400"/>
        </a:p>
      </dgm:t>
    </dgm:pt>
    <dgm:pt modelId="{DC661326-C98D-47DC-A157-4E07D4883C86}">
      <dgm:prSet custT="1"/>
      <dgm:spPr/>
      <dgm:t>
        <a:bodyPr/>
        <a:lstStyle/>
        <a:p>
          <a:pPr>
            <a:lnSpc>
              <a:spcPct val="100000"/>
            </a:lnSpc>
          </a:pPr>
          <a:r>
            <a:rPr lang="en-US" sz="1400" dirty="0"/>
            <a:t>Monitoring in health establishments in quality management processes</a:t>
          </a:r>
        </a:p>
      </dgm:t>
    </dgm:pt>
    <dgm:pt modelId="{6CFAFAE8-1BD9-4037-BE92-1B7EF6261233}" type="parTrans" cxnId="{1E7912D2-0A8D-4167-8E27-C7D7DD38B723}">
      <dgm:prSet/>
      <dgm:spPr/>
      <dgm:t>
        <a:bodyPr/>
        <a:lstStyle/>
        <a:p>
          <a:endParaRPr lang="en-US" sz="1400"/>
        </a:p>
      </dgm:t>
    </dgm:pt>
    <dgm:pt modelId="{75C26DFC-41D4-410E-B06E-C74148F98032}" type="sibTrans" cxnId="{1E7912D2-0A8D-4167-8E27-C7D7DD38B723}">
      <dgm:prSet/>
      <dgm:spPr/>
      <dgm:t>
        <a:bodyPr/>
        <a:lstStyle/>
        <a:p>
          <a:pPr>
            <a:lnSpc>
              <a:spcPct val="100000"/>
            </a:lnSpc>
          </a:pPr>
          <a:endParaRPr lang="en-US" sz="1400"/>
        </a:p>
      </dgm:t>
    </dgm:pt>
    <dgm:pt modelId="{C2633EC1-E723-4C22-9DE2-7922B7CCB1BF}">
      <dgm:prSet custT="1"/>
      <dgm:spPr/>
      <dgm:t>
        <a:bodyPr/>
        <a:lstStyle/>
        <a:p>
          <a:pPr>
            <a:lnSpc>
              <a:spcPct val="100000"/>
            </a:lnSpc>
          </a:pPr>
          <a:r>
            <a:rPr lang="en-US" sz="1400" dirty="0"/>
            <a:t>EQEP Competency Assessment</a:t>
          </a:r>
        </a:p>
      </dgm:t>
    </dgm:pt>
    <dgm:pt modelId="{BEB0EBAD-B43E-439C-A698-E54B130307BA}" type="parTrans" cxnId="{4DE5CB01-8258-463C-8218-F4B16DD54F91}">
      <dgm:prSet/>
      <dgm:spPr/>
      <dgm:t>
        <a:bodyPr/>
        <a:lstStyle/>
        <a:p>
          <a:endParaRPr lang="en-US" sz="1400"/>
        </a:p>
      </dgm:t>
    </dgm:pt>
    <dgm:pt modelId="{CB59A870-A01C-4E54-B7DA-EC004CD957C5}" type="sibTrans" cxnId="{4DE5CB01-8258-463C-8218-F4B16DD54F91}">
      <dgm:prSet/>
      <dgm:spPr/>
      <dgm:t>
        <a:bodyPr/>
        <a:lstStyle/>
        <a:p>
          <a:pPr>
            <a:lnSpc>
              <a:spcPct val="100000"/>
            </a:lnSpc>
          </a:pPr>
          <a:endParaRPr lang="en-US" sz="1400"/>
        </a:p>
      </dgm:t>
    </dgm:pt>
    <dgm:pt modelId="{D17D9FC1-69A7-4FAA-9176-B5D1220744C6}" type="pres">
      <dgm:prSet presAssocID="{40BE9D51-EB48-488C-B32D-50412A2DA487}" presName="root" presStyleCnt="0">
        <dgm:presLayoutVars>
          <dgm:dir/>
          <dgm:resizeHandles val="exact"/>
        </dgm:presLayoutVars>
      </dgm:prSet>
      <dgm:spPr/>
    </dgm:pt>
    <dgm:pt modelId="{85531931-9A3A-4E51-AC3E-9AE2F55702A9}" type="pres">
      <dgm:prSet presAssocID="{40BE9D51-EB48-488C-B32D-50412A2DA487}" presName="container" presStyleCnt="0">
        <dgm:presLayoutVars>
          <dgm:dir/>
          <dgm:resizeHandles val="exact"/>
        </dgm:presLayoutVars>
      </dgm:prSet>
      <dgm:spPr/>
    </dgm:pt>
    <dgm:pt modelId="{EAA4F306-28B2-4F47-AF18-3E33577D62A4}" type="pres">
      <dgm:prSet presAssocID="{75DC983E-928B-4A90-A87E-E5616C64197F}" presName="compNode" presStyleCnt="0"/>
      <dgm:spPr/>
    </dgm:pt>
    <dgm:pt modelId="{D43BA9D1-0A4E-4815-AED9-E7B5697D4DBC}" type="pres">
      <dgm:prSet presAssocID="{75DC983E-928B-4A90-A87E-E5616C64197F}" presName="iconBgRect" presStyleLbl="bgShp" presStyleIdx="0" presStyleCnt="8"/>
      <dgm:spPr/>
    </dgm:pt>
    <dgm:pt modelId="{7951D02D-E8F3-4C1E-A949-1A9802A959DC}" type="pres">
      <dgm:prSet presAssocID="{75DC983E-928B-4A90-A87E-E5616C64197F}"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unión"/>
        </a:ext>
      </dgm:extLst>
    </dgm:pt>
    <dgm:pt modelId="{AFE6A958-A7E8-4ABF-8C2F-302F84C3611A}" type="pres">
      <dgm:prSet presAssocID="{75DC983E-928B-4A90-A87E-E5616C64197F}" presName="spaceRect" presStyleCnt="0"/>
      <dgm:spPr/>
    </dgm:pt>
    <dgm:pt modelId="{EC92BA5C-DD64-4EEA-8A19-BCF589195B77}" type="pres">
      <dgm:prSet presAssocID="{75DC983E-928B-4A90-A87E-E5616C64197F}" presName="textRect" presStyleLbl="revTx" presStyleIdx="0" presStyleCnt="8">
        <dgm:presLayoutVars>
          <dgm:chMax val="1"/>
          <dgm:chPref val="1"/>
        </dgm:presLayoutVars>
      </dgm:prSet>
      <dgm:spPr/>
    </dgm:pt>
    <dgm:pt modelId="{83469342-363C-41AC-935B-D07F04F6B1F2}" type="pres">
      <dgm:prSet presAssocID="{00BECC75-DC52-4F71-8DC5-FB89726571CD}" presName="sibTrans" presStyleLbl="sibTrans2D1" presStyleIdx="0" presStyleCnt="0"/>
      <dgm:spPr/>
    </dgm:pt>
    <dgm:pt modelId="{F81AEE90-571E-42BA-A734-58616D4519F2}" type="pres">
      <dgm:prSet presAssocID="{08C0FAB7-5298-4F01-9923-187B9623B0EF}" presName="compNode" presStyleCnt="0"/>
      <dgm:spPr/>
    </dgm:pt>
    <dgm:pt modelId="{F2A92B56-EA5A-46DA-B980-749C0999580E}" type="pres">
      <dgm:prSet presAssocID="{08C0FAB7-5298-4F01-9923-187B9623B0EF}" presName="iconBgRect" presStyleLbl="bgShp" presStyleIdx="1" presStyleCnt="8"/>
      <dgm:spPr/>
    </dgm:pt>
    <dgm:pt modelId="{14FC9475-44D2-4D7A-B07A-B6DC52C5EF9B}" type="pres">
      <dgm:prSet presAssocID="{08C0FAB7-5298-4F01-9923-187B9623B0EF}" presName="iconRect" presStyleLbl="node1" presStyleIdx="1" presStyleCnt="8"/>
      <dgm:spPr/>
    </dgm:pt>
    <dgm:pt modelId="{8F39B759-4659-44C6-8359-BCD2ACF7A2D8}" type="pres">
      <dgm:prSet presAssocID="{08C0FAB7-5298-4F01-9923-187B9623B0EF}" presName="spaceRect" presStyleCnt="0"/>
      <dgm:spPr/>
    </dgm:pt>
    <dgm:pt modelId="{12DAC15A-0A73-48D9-9517-D91B6D7EFE64}" type="pres">
      <dgm:prSet presAssocID="{08C0FAB7-5298-4F01-9923-187B9623B0EF}" presName="textRect" presStyleLbl="revTx" presStyleIdx="1" presStyleCnt="8">
        <dgm:presLayoutVars>
          <dgm:chMax val="1"/>
          <dgm:chPref val="1"/>
        </dgm:presLayoutVars>
      </dgm:prSet>
      <dgm:spPr/>
    </dgm:pt>
    <dgm:pt modelId="{A82759BB-BC05-45CF-9C05-EA59E80881FD}" type="pres">
      <dgm:prSet presAssocID="{595491FF-08A8-47F3-9F17-29E524382254}" presName="sibTrans" presStyleLbl="sibTrans2D1" presStyleIdx="0" presStyleCnt="0"/>
      <dgm:spPr/>
    </dgm:pt>
    <dgm:pt modelId="{51DABD11-BE9A-4671-96B0-FC16FF79F72A}" type="pres">
      <dgm:prSet presAssocID="{8C0DB7F4-9E31-43EE-A555-F5C08FF3C4B7}" presName="compNode" presStyleCnt="0"/>
      <dgm:spPr/>
    </dgm:pt>
    <dgm:pt modelId="{88B74F6E-75D2-4DA3-91E9-0CB55836693F}" type="pres">
      <dgm:prSet presAssocID="{8C0DB7F4-9E31-43EE-A555-F5C08FF3C4B7}" presName="iconBgRect" presStyleLbl="bgShp" presStyleIdx="2" presStyleCnt="8"/>
      <dgm:spPr/>
    </dgm:pt>
    <dgm:pt modelId="{AD723119-DBDE-4BFF-8A74-C46E9C29B786}" type="pres">
      <dgm:prSet presAssocID="{8C0DB7F4-9E31-43EE-A555-F5C08FF3C4B7}" presName="iconRect" presStyleLbl="node1" presStyleIdx="2" presStyleCnt="8"/>
      <dgm:spPr/>
    </dgm:pt>
    <dgm:pt modelId="{424FDF8A-5915-4D5F-81A7-44043DB6EE39}" type="pres">
      <dgm:prSet presAssocID="{8C0DB7F4-9E31-43EE-A555-F5C08FF3C4B7}" presName="spaceRect" presStyleCnt="0"/>
      <dgm:spPr/>
    </dgm:pt>
    <dgm:pt modelId="{BB086D89-0CD6-4311-9E6F-B607D3218177}" type="pres">
      <dgm:prSet presAssocID="{8C0DB7F4-9E31-43EE-A555-F5C08FF3C4B7}" presName="textRect" presStyleLbl="revTx" presStyleIdx="2" presStyleCnt="8">
        <dgm:presLayoutVars>
          <dgm:chMax val="1"/>
          <dgm:chPref val="1"/>
        </dgm:presLayoutVars>
      </dgm:prSet>
      <dgm:spPr/>
    </dgm:pt>
    <dgm:pt modelId="{D2F242F0-479F-4782-8216-716E451A2218}" type="pres">
      <dgm:prSet presAssocID="{1123C196-A8A1-4964-A4EF-8B903A1F80B6}" presName="sibTrans" presStyleLbl="sibTrans2D1" presStyleIdx="0" presStyleCnt="0"/>
      <dgm:spPr/>
    </dgm:pt>
    <dgm:pt modelId="{26EAD485-FDCB-4AD9-9EDA-38D239086514}" type="pres">
      <dgm:prSet presAssocID="{21103FE9-D052-4D0D-8090-245D9598B5C7}" presName="compNode" presStyleCnt="0"/>
      <dgm:spPr/>
    </dgm:pt>
    <dgm:pt modelId="{FD71B254-A6AC-418D-BD48-E9FB70FB6CAC}" type="pres">
      <dgm:prSet presAssocID="{21103FE9-D052-4D0D-8090-245D9598B5C7}" presName="iconBgRect" presStyleLbl="bgShp" presStyleIdx="3" presStyleCnt="8"/>
      <dgm:spPr/>
    </dgm:pt>
    <dgm:pt modelId="{9765EBED-DBE0-4453-846F-68598E24851C}" type="pres">
      <dgm:prSet presAssocID="{21103FE9-D052-4D0D-8090-245D9598B5C7}" presName="iconRect" presStyleLbl="node1" presStyleIdx="3" presStyleCnt="8"/>
      <dgm:spPr/>
    </dgm:pt>
    <dgm:pt modelId="{F9E91984-42C4-4C2C-943E-224695C42DA6}" type="pres">
      <dgm:prSet presAssocID="{21103FE9-D052-4D0D-8090-245D9598B5C7}" presName="spaceRect" presStyleCnt="0"/>
      <dgm:spPr/>
    </dgm:pt>
    <dgm:pt modelId="{FA8D65CC-5EB7-4365-A4EA-6607DB82D1B9}" type="pres">
      <dgm:prSet presAssocID="{21103FE9-D052-4D0D-8090-245D9598B5C7}" presName="textRect" presStyleLbl="revTx" presStyleIdx="3" presStyleCnt="8">
        <dgm:presLayoutVars>
          <dgm:chMax val="1"/>
          <dgm:chPref val="1"/>
        </dgm:presLayoutVars>
      </dgm:prSet>
      <dgm:spPr/>
    </dgm:pt>
    <dgm:pt modelId="{9CD55CDB-51FC-472C-A199-003EB2BF771C}" type="pres">
      <dgm:prSet presAssocID="{2ABC85AB-1912-47C6-9468-9BB8BEB966F4}" presName="sibTrans" presStyleLbl="sibTrans2D1" presStyleIdx="0" presStyleCnt="0"/>
      <dgm:spPr/>
    </dgm:pt>
    <dgm:pt modelId="{A68CC4C2-A8A7-4D8D-81F1-F093056B586D}" type="pres">
      <dgm:prSet presAssocID="{527AC3F1-E3B5-4FF1-ABD8-72F4EBD25657}" presName="compNode" presStyleCnt="0"/>
      <dgm:spPr/>
    </dgm:pt>
    <dgm:pt modelId="{08372C08-8B85-46C9-82F6-48E1EAEAE494}" type="pres">
      <dgm:prSet presAssocID="{527AC3F1-E3B5-4FF1-ABD8-72F4EBD25657}" presName="iconBgRect" presStyleLbl="bgShp" presStyleIdx="4" presStyleCnt="8"/>
      <dgm:spPr/>
    </dgm:pt>
    <dgm:pt modelId="{F01FE02D-C6A9-4903-A523-EEF0191A8625}" type="pres">
      <dgm:prSet presAssocID="{527AC3F1-E3B5-4FF1-ABD8-72F4EBD25657}" presName="iconRect" presStyleLbl="node1" presStyleIdx="4" presStyleCnt="8"/>
      <dgm:spPr/>
    </dgm:pt>
    <dgm:pt modelId="{A6A6059D-DD55-483B-A8CC-8637F508D710}" type="pres">
      <dgm:prSet presAssocID="{527AC3F1-E3B5-4FF1-ABD8-72F4EBD25657}" presName="spaceRect" presStyleCnt="0"/>
      <dgm:spPr/>
    </dgm:pt>
    <dgm:pt modelId="{976ECD60-CC40-4261-A4D3-748C78564CE1}" type="pres">
      <dgm:prSet presAssocID="{527AC3F1-E3B5-4FF1-ABD8-72F4EBD25657}" presName="textRect" presStyleLbl="revTx" presStyleIdx="4" presStyleCnt="8">
        <dgm:presLayoutVars>
          <dgm:chMax val="1"/>
          <dgm:chPref val="1"/>
        </dgm:presLayoutVars>
      </dgm:prSet>
      <dgm:spPr/>
    </dgm:pt>
    <dgm:pt modelId="{50C2F33F-E980-45B7-9F32-6E5025CD5B73}" type="pres">
      <dgm:prSet presAssocID="{E055E0FD-EB44-4CB3-8EC3-B26A737EE2D8}" presName="sibTrans" presStyleLbl="sibTrans2D1" presStyleIdx="0" presStyleCnt="0"/>
      <dgm:spPr/>
    </dgm:pt>
    <dgm:pt modelId="{1E2FC678-BDF7-438F-86C8-50AC3CCB481F}" type="pres">
      <dgm:prSet presAssocID="{DC661326-C98D-47DC-A157-4E07D4883C86}" presName="compNode" presStyleCnt="0"/>
      <dgm:spPr/>
    </dgm:pt>
    <dgm:pt modelId="{E87C78C3-BBD7-4A9B-9488-3D701BCFABB0}" type="pres">
      <dgm:prSet presAssocID="{DC661326-C98D-47DC-A157-4E07D4883C86}" presName="iconBgRect" presStyleLbl="bgShp" presStyleIdx="5" presStyleCnt="8"/>
      <dgm:spPr/>
    </dgm:pt>
    <dgm:pt modelId="{3456E181-8AB6-423D-845A-4F2CF1D70D0B}" type="pres">
      <dgm:prSet presAssocID="{DC661326-C98D-47DC-A157-4E07D4883C86}" presName="iconRect" presStyleLbl="node1" presStyleIdx="5" presStyleCnt="8"/>
      <dgm:spPr/>
    </dgm:pt>
    <dgm:pt modelId="{7FD12032-E1F7-423F-8D62-30BF56BE6C80}" type="pres">
      <dgm:prSet presAssocID="{DC661326-C98D-47DC-A157-4E07D4883C86}" presName="spaceRect" presStyleCnt="0"/>
      <dgm:spPr/>
    </dgm:pt>
    <dgm:pt modelId="{0579F9FC-6AC7-4D4E-BB6C-BAFB8FF6DE08}" type="pres">
      <dgm:prSet presAssocID="{DC661326-C98D-47DC-A157-4E07D4883C86}" presName="textRect" presStyleLbl="revTx" presStyleIdx="5" presStyleCnt="8" custLinFactNeighborY="29312">
        <dgm:presLayoutVars>
          <dgm:chMax val="1"/>
          <dgm:chPref val="1"/>
        </dgm:presLayoutVars>
      </dgm:prSet>
      <dgm:spPr/>
    </dgm:pt>
    <dgm:pt modelId="{D9D1E61C-319C-4B3C-9F6A-845F3B70CBA0}" type="pres">
      <dgm:prSet presAssocID="{75C26DFC-41D4-410E-B06E-C74148F98032}" presName="sibTrans" presStyleLbl="sibTrans2D1" presStyleIdx="0" presStyleCnt="0"/>
      <dgm:spPr/>
    </dgm:pt>
    <dgm:pt modelId="{E6BF6A51-7016-4BC3-9FA1-967E51FDF0B7}" type="pres">
      <dgm:prSet presAssocID="{C2633EC1-E723-4C22-9DE2-7922B7CCB1BF}" presName="compNode" presStyleCnt="0"/>
      <dgm:spPr/>
    </dgm:pt>
    <dgm:pt modelId="{AAB53D43-BD7B-4E02-A565-CA386F372ADD}" type="pres">
      <dgm:prSet presAssocID="{C2633EC1-E723-4C22-9DE2-7922B7CCB1BF}" presName="iconBgRect" presStyleLbl="bgShp" presStyleIdx="6" presStyleCnt="8"/>
      <dgm:spPr/>
    </dgm:pt>
    <dgm:pt modelId="{1B0C6B30-98CF-4ECD-BDE8-6D1704695C3F}" type="pres">
      <dgm:prSet presAssocID="{C2633EC1-E723-4C22-9DE2-7922B7CCB1BF}" presName="iconRect" presStyleLbl="node1" presStyleIdx="6" presStyleCnt="8"/>
      <dgm:spPr/>
    </dgm:pt>
    <dgm:pt modelId="{A7CA76BB-E892-45B2-A598-2097F518B0D6}" type="pres">
      <dgm:prSet presAssocID="{C2633EC1-E723-4C22-9DE2-7922B7CCB1BF}" presName="spaceRect" presStyleCnt="0"/>
      <dgm:spPr/>
    </dgm:pt>
    <dgm:pt modelId="{6F8951A0-4E59-4106-8D2C-227CA943FCB6}" type="pres">
      <dgm:prSet presAssocID="{C2633EC1-E723-4C22-9DE2-7922B7CCB1BF}" presName="textRect" presStyleLbl="revTx" presStyleIdx="6" presStyleCnt="8">
        <dgm:presLayoutVars>
          <dgm:chMax val="1"/>
          <dgm:chPref val="1"/>
        </dgm:presLayoutVars>
      </dgm:prSet>
      <dgm:spPr/>
    </dgm:pt>
    <dgm:pt modelId="{2BBF4040-CF79-499A-8146-3707DC5A781F}" type="pres">
      <dgm:prSet presAssocID="{CB59A870-A01C-4E54-B7DA-EC004CD957C5}" presName="sibTrans" presStyleLbl="sibTrans2D1" presStyleIdx="0" presStyleCnt="0"/>
      <dgm:spPr/>
    </dgm:pt>
    <dgm:pt modelId="{5AC92BF1-52E4-4DC6-B311-4852B51D166E}" type="pres">
      <dgm:prSet presAssocID="{B5B5F2B9-CADE-4444-A945-0DDBB81A56D2}" presName="compNode" presStyleCnt="0"/>
      <dgm:spPr/>
    </dgm:pt>
    <dgm:pt modelId="{13837472-D2B7-457E-9A8D-96FE97B581BE}" type="pres">
      <dgm:prSet presAssocID="{B5B5F2B9-CADE-4444-A945-0DDBB81A56D2}" presName="iconBgRect" presStyleLbl="bgShp" presStyleIdx="7" presStyleCnt="8"/>
      <dgm:spPr/>
    </dgm:pt>
    <dgm:pt modelId="{6D3FE61F-3DC2-4DE0-9805-95DE5CC06E3B}" type="pres">
      <dgm:prSet presAssocID="{B5B5F2B9-CADE-4444-A945-0DDBB81A56D2}" presName="iconRect" presStyleLbl="node1" presStyleIdx="7" presStyleCnt="8" custLinFactX="-300000" custLinFactNeighborX="-39956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sta de comprobación"/>
        </a:ext>
      </dgm:extLst>
    </dgm:pt>
    <dgm:pt modelId="{F70238FD-A516-4F00-9E86-A197F7FBDEA7}" type="pres">
      <dgm:prSet presAssocID="{B5B5F2B9-CADE-4444-A945-0DDBB81A56D2}" presName="spaceRect" presStyleCnt="0"/>
      <dgm:spPr/>
    </dgm:pt>
    <dgm:pt modelId="{D9A973C6-5BEF-43F1-A930-4D40B67742DA}" type="pres">
      <dgm:prSet presAssocID="{B5B5F2B9-CADE-4444-A945-0DDBB81A56D2}" presName="textRect" presStyleLbl="revTx" presStyleIdx="7" presStyleCnt="8">
        <dgm:presLayoutVars>
          <dgm:chMax val="1"/>
          <dgm:chPref val="1"/>
        </dgm:presLayoutVars>
      </dgm:prSet>
      <dgm:spPr/>
    </dgm:pt>
  </dgm:ptLst>
  <dgm:cxnLst>
    <dgm:cxn modelId="{4DE5CB01-8258-463C-8218-F4B16DD54F91}" srcId="{40BE9D51-EB48-488C-B32D-50412A2DA487}" destId="{C2633EC1-E723-4C22-9DE2-7922B7CCB1BF}" srcOrd="6" destOrd="0" parTransId="{BEB0EBAD-B43E-439C-A698-E54B130307BA}" sibTransId="{CB59A870-A01C-4E54-B7DA-EC004CD957C5}"/>
    <dgm:cxn modelId="{6434EC05-7540-42D4-9850-F4A72CCB028B}" srcId="{40BE9D51-EB48-488C-B32D-50412A2DA487}" destId="{8C0DB7F4-9E31-43EE-A555-F5C08FF3C4B7}" srcOrd="2" destOrd="0" parTransId="{B54661DE-2C2A-467D-9301-2AF6A5E44488}" sibTransId="{1123C196-A8A1-4964-A4EF-8B903A1F80B6}"/>
    <dgm:cxn modelId="{47507E06-D2C7-4797-9029-C1B4129FA44C}" type="presOf" srcId="{527AC3F1-E3B5-4FF1-ABD8-72F4EBD25657}" destId="{976ECD60-CC40-4261-A4D3-748C78564CE1}" srcOrd="0" destOrd="0" presId="urn:microsoft.com/office/officeart/2018/2/layout/IconCircleList"/>
    <dgm:cxn modelId="{9439E51A-F95E-47FC-90FF-7A0A5F78F35B}" type="presOf" srcId="{08C0FAB7-5298-4F01-9923-187B9623B0EF}" destId="{12DAC15A-0A73-48D9-9517-D91B6D7EFE64}" srcOrd="0" destOrd="0" presId="urn:microsoft.com/office/officeart/2018/2/layout/IconCircleList"/>
    <dgm:cxn modelId="{D2BDD71B-C117-4FC5-B4C6-C5C11A9AA599}" srcId="{40BE9D51-EB48-488C-B32D-50412A2DA487}" destId="{527AC3F1-E3B5-4FF1-ABD8-72F4EBD25657}" srcOrd="4" destOrd="0" parTransId="{C2941D91-E4F0-459A-A313-29E2AB5BBAEE}" sibTransId="{E055E0FD-EB44-4CB3-8EC3-B26A737EE2D8}"/>
    <dgm:cxn modelId="{C4764627-30A9-4ED3-A8DC-5E069A4D2C5E}" type="presOf" srcId="{2ABC85AB-1912-47C6-9468-9BB8BEB966F4}" destId="{9CD55CDB-51FC-472C-A199-003EB2BF771C}" srcOrd="0" destOrd="0" presId="urn:microsoft.com/office/officeart/2018/2/layout/IconCircleList"/>
    <dgm:cxn modelId="{903EDE37-2EF8-43F0-9422-81960BD9FDFE}" type="presOf" srcId="{75DC983E-928B-4A90-A87E-E5616C64197F}" destId="{EC92BA5C-DD64-4EEA-8A19-BCF589195B77}" srcOrd="0" destOrd="0" presId="urn:microsoft.com/office/officeart/2018/2/layout/IconCircleList"/>
    <dgm:cxn modelId="{C36AB75F-9CCF-4D00-B4F9-E7039C63372E}" type="presOf" srcId="{C2633EC1-E723-4C22-9DE2-7922B7CCB1BF}" destId="{6F8951A0-4E59-4106-8D2C-227CA943FCB6}" srcOrd="0" destOrd="0" presId="urn:microsoft.com/office/officeart/2018/2/layout/IconCircleList"/>
    <dgm:cxn modelId="{4FBE4B46-C039-430E-9394-BAC6EE929042}" type="presOf" srcId="{1123C196-A8A1-4964-A4EF-8B903A1F80B6}" destId="{D2F242F0-479F-4782-8216-716E451A2218}" srcOrd="0" destOrd="0" presId="urn:microsoft.com/office/officeart/2018/2/layout/IconCircleList"/>
    <dgm:cxn modelId="{487BCE66-47FA-44AB-9E8A-A610F6DC6291}" type="presOf" srcId="{CB59A870-A01C-4E54-B7DA-EC004CD957C5}" destId="{2BBF4040-CF79-499A-8146-3707DC5A781F}" srcOrd="0" destOrd="0" presId="urn:microsoft.com/office/officeart/2018/2/layout/IconCircleList"/>
    <dgm:cxn modelId="{4B4F5D47-1E45-43E0-856E-B4C8AC3932B4}" type="presOf" srcId="{E055E0FD-EB44-4CB3-8EC3-B26A737EE2D8}" destId="{50C2F33F-E980-45B7-9F32-6E5025CD5B73}" srcOrd="0" destOrd="0" presId="urn:microsoft.com/office/officeart/2018/2/layout/IconCircleList"/>
    <dgm:cxn modelId="{FF70AD6A-228F-4E82-A8C8-FF7E514718B1}" type="presOf" srcId="{40BE9D51-EB48-488C-B32D-50412A2DA487}" destId="{D17D9FC1-69A7-4FAA-9176-B5D1220744C6}" srcOrd="0" destOrd="0" presId="urn:microsoft.com/office/officeart/2018/2/layout/IconCircleList"/>
    <dgm:cxn modelId="{4460B77B-8F73-4D01-9385-F92F0CC1C48E}" type="presOf" srcId="{21103FE9-D052-4D0D-8090-245D9598B5C7}" destId="{FA8D65CC-5EB7-4365-A4EA-6607DB82D1B9}" srcOrd="0" destOrd="0" presId="urn:microsoft.com/office/officeart/2018/2/layout/IconCircleList"/>
    <dgm:cxn modelId="{74B24A86-A09B-4126-AA12-8677852A589A}" type="presOf" srcId="{DC661326-C98D-47DC-A157-4E07D4883C86}" destId="{0579F9FC-6AC7-4D4E-BB6C-BAFB8FF6DE08}" srcOrd="0" destOrd="0" presId="urn:microsoft.com/office/officeart/2018/2/layout/IconCircleList"/>
    <dgm:cxn modelId="{EE0F2A9D-158E-4CC2-9993-C5994AA4F8D1}" srcId="{40BE9D51-EB48-488C-B32D-50412A2DA487}" destId="{75DC983E-928B-4A90-A87E-E5616C64197F}" srcOrd="0" destOrd="0" parTransId="{5061E29D-C349-4164-BEB3-37B28A3B3511}" sibTransId="{00BECC75-DC52-4F71-8DC5-FB89726571CD}"/>
    <dgm:cxn modelId="{E69F19A0-344F-447D-A598-B563039DE8AF}" srcId="{40BE9D51-EB48-488C-B32D-50412A2DA487}" destId="{08C0FAB7-5298-4F01-9923-187B9623B0EF}" srcOrd="1" destOrd="0" parTransId="{D86CF887-0A9A-40DC-A5FF-6EF4E1EE8F7D}" sibTransId="{595491FF-08A8-47F3-9F17-29E524382254}"/>
    <dgm:cxn modelId="{2FF758A9-6733-43B8-9DF3-2448CC08E47E}" type="presOf" srcId="{B5B5F2B9-CADE-4444-A945-0DDBB81A56D2}" destId="{D9A973C6-5BEF-43F1-A930-4D40B67742DA}" srcOrd="0" destOrd="0" presId="urn:microsoft.com/office/officeart/2018/2/layout/IconCircleList"/>
    <dgm:cxn modelId="{5D2887AA-9384-494C-A461-401DA3EB6A44}" type="presOf" srcId="{8C0DB7F4-9E31-43EE-A555-F5C08FF3C4B7}" destId="{BB086D89-0CD6-4311-9E6F-B607D3218177}" srcOrd="0" destOrd="0" presId="urn:microsoft.com/office/officeart/2018/2/layout/IconCircleList"/>
    <dgm:cxn modelId="{1886B0BC-0842-493E-8044-0736BF9A9049}" srcId="{40BE9D51-EB48-488C-B32D-50412A2DA487}" destId="{B5B5F2B9-CADE-4444-A945-0DDBB81A56D2}" srcOrd="7" destOrd="0" parTransId="{14C22DDC-2CF9-44DB-BB90-A535074CE9B9}" sibTransId="{507AA196-C8AE-4B8A-B302-E9F0E8CFD84C}"/>
    <dgm:cxn modelId="{1E7912D2-0A8D-4167-8E27-C7D7DD38B723}" srcId="{40BE9D51-EB48-488C-B32D-50412A2DA487}" destId="{DC661326-C98D-47DC-A157-4E07D4883C86}" srcOrd="5" destOrd="0" parTransId="{6CFAFAE8-1BD9-4037-BE92-1B7EF6261233}" sibTransId="{75C26DFC-41D4-410E-B06E-C74148F98032}"/>
    <dgm:cxn modelId="{15A002E2-8878-458A-9D38-DE26F59E8E23}" type="presOf" srcId="{595491FF-08A8-47F3-9F17-29E524382254}" destId="{A82759BB-BC05-45CF-9C05-EA59E80881FD}" srcOrd="0" destOrd="0" presId="urn:microsoft.com/office/officeart/2018/2/layout/IconCircleList"/>
    <dgm:cxn modelId="{BCEF71ED-D231-4EAF-8C43-26537D793116}" type="presOf" srcId="{75C26DFC-41D4-410E-B06E-C74148F98032}" destId="{D9D1E61C-319C-4B3C-9F6A-845F3B70CBA0}" srcOrd="0" destOrd="0" presId="urn:microsoft.com/office/officeart/2018/2/layout/IconCircleList"/>
    <dgm:cxn modelId="{6AE1FCEF-0535-4F11-8549-A1B4BE62ECD2}" srcId="{40BE9D51-EB48-488C-B32D-50412A2DA487}" destId="{21103FE9-D052-4D0D-8090-245D9598B5C7}" srcOrd="3" destOrd="0" parTransId="{6C409D89-20FE-44CA-93DF-BFDA6908DDC1}" sibTransId="{2ABC85AB-1912-47C6-9468-9BB8BEB966F4}"/>
    <dgm:cxn modelId="{B8D013F2-2CD2-4CBE-8854-CC79D5A7B627}" type="presOf" srcId="{00BECC75-DC52-4F71-8DC5-FB89726571CD}" destId="{83469342-363C-41AC-935B-D07F04F6B1F2}" srcOrd="0" destOrd="0" presId="urn:microsoft.com/office/officeart/2018/2/layout/IconCircleList"/>
    <dgm:cxn modelId="{4E401911-2DE4-45AE-8C2D-8A189201CC10}" type="presParOf" srcId="{D17D9FC1-69A7-4FAA-9176-B5D1220744C6}" destId="{85531931-9A3A-4E51-AC3E-9AE2F55702A9}" srcOrd="0" destOrd="0" presId="urn:microsoft.com/office/officeart/2018/2/layout/IconCircleList"/>
    <dgm:cxn modelId="{3917AC50-8365-4A6B-ACC2-42D43200107E}" type="presParOf" srcId="{85531931-9A3A-4E51-AC3E-9AE2F55702A9}" destId="{EAA4F306-28B2-4F47-AF18-3E33577D62A4}" srcOrd="0" destOrd="0" presId="urn:microsoft.com/office/officeart/2018/2/layout/IconCircleList"/>
    <dgm:cxn modelId="{F99BB607-E51D-43DD-B99F-5D625747AE1F}" type="presParOf" srcId="{EAA4F306-28B2-4F47-AF18-3E33577D62A4}" destId="{D43BA9D1-0A4E-4815-AED9-E7B5697D4DBC}" srcOrd="0" destOrd="0" presId="urn:microsoft.com/office/officeart/2018/2/layout/IconCircleList"/>
    <dgm:cxn modelId="{5E5A72AD-CA80-4109-902A-377B86E58A01}" type="presParOf" srcId="{EAA4F306-28B2-4F47-AF18-3E33577D62A4}" destId="{7951D02D-E8F3-4C1E-A949-1A9802A959DC}" srcOrd="1" destOrd="0" presId="urn:microsoft.com/office/officeart/2018/2/layout/IconCircleList"/>
    <dgm:cxn modelId="{1F349E78-226C-47A7-9B52-399215A617E7}" type="presParOf" srcId="{EAA4F306-28B2-4F47-AF18-3E33577D62A4}" destId="{AFE6A958-A7E8-4ABF-8C2F-302F84C3611A}" srcOrd="2" destOrd="0" presId="urn:microsoft.com/office/officeart/2018/2/layout/IconCircleList"/>
    <dgm:cxn modelId="{9639D54C-7763-45F1-AD06-D09714E10B7D}" type="presParOf" srcId="{EAA4F306-28B2-4F47-AF18-3E33577D62A4}" destId="{EC92BA5C-DD64-4EEA-8A19-BCF589195B77}" srcOrd="3" destOrd="0" presId="urn:microsoft.com/office/officeart/2018/2/layout/IconCircleList"/>
    <dgm:cxn modelId="{AA00AE79-A13A-4090-9F39-0A80C2D223E5}" type="presParOf" srcId="{85531931-9A3A-4E51-AC3E-9AE2F55702A9}" destId="{83469342-363C-41AC-935B-D07F04F6B1F2}" srcOrd="1" destOrd="0" presId="urn:microsoft.com/office/officeart/2018/2/layout/IconCircleList"/>
    <dgm:cxn modelId="{A6B82000-04FC-4800-BFE6-02C1AA924656}" type="presParOf" srcId="{85531931-9A3A-4E51-AC3E-9AE2F55702A9}" destId="{F81AEE90-571E-42BA-A734-58616D4519F2}" srcOrd="2" destOrd="0" presId="urn:microsoft.com/office/officeart/2018/2/layout/IconCircleList"/>
    <dgm:cxn modelId="{E0D3F972-B105-457F-B220-6D6299D2CD74}" type="presParOf" srcId="{F81AEE90-571E-42BA-A734-58616D4519F2}" destId="{F2A92B56-EA5A-46DA-B980-749C0999580E}" srcOrd="0" destOrd="0" presId="urn:microsoft.com/office/officeart/2018/2/layout/IconCircleList"/>
    <dgm:cxn modelId="{13084867-EC21-47EE-939B-65FE64B8A49A}" type="presParOf" srcId="{F81AEE90-571E-42BA-A734-58616D4519F2}" destId="{14FC9475-44D2-4D7A-B07A-B6DC52C5EF9B}" srcOrd="1" destOrd="0" presId="urn:microsoft.com/office/officeart/2018/2/layout/IconCircleList"/>
    <dgm:cxn modelId="{C3E14B27-F04F-4D43-BB9F-C61415C72F38}" type="presParOf" srcId="{F81AEE90-571E-42BA-A734-58616D4519F2}" destId="{8F39B759-4659-44C6-8359-BCD2ACF7A2D8}" srcOrd="2" destOrd="0" presId="urn:microsoft.com/office/officeart/2018/2/layout/IconCircleList"/>
    <dgm:cxn modelId="{2BBA0A4F-C77F-41DC-9A18-DFA2E465A7BB}" type="presParOf" srcId="{F81AEE90-571E-42BA-A734-58616D4519F2}" destId="{12DAC15A-0A73-48D9-9517-D91B6D7EFE64}" srcOrd="3" destOrd="0" presId="urn:microsoft.com/office/officeart/2018/2/layout/IconCircleList"/>
    <dgm:cxn modelId="{B461FF10-B7BB-4A88-9534-36408D2C128F}" type="presParOf" srcId="{85531931-9A3A-4E51-AC3E-9AE2F55702A9}" destId="{A82759BB-BC05-45CF-9C05-EA59E80881FD}" srcOrd="3" destOrd="0" presId="urn:microsoft.com/office/officeart/2018/2/layout/IconCircleList"/>
    <dgm:cxn modelId="{CAF7146C-6D41-4FDC-A978-449224D0B69E}" type="presParOf" srcId="{85531931-9A3A-4E51-AC3E-9AE2F55702A9}" destId="{51DABD11-BE9A-4671-96B0-FC16FF79F72A}" srcOrd="4" destOrd="0" presId="urn:microsoft.com/office/officeart/2018/2/layout/IconCircleList"/>
    <dgm:cxn modelId="{6470FE58-4166-4951-A891-2C91DFF3BC83}" type="presParOf" srcId="{51DABD11-BE9A-4671-96B0-FC16FF79F72A}" destId="{88B74F6E-75D2-4DA3-91E9-0CB55836693F}" srcOrd="0" destOrd="0" presId="urn:microsoft.com/office/officeart/2018/2/layout/IconCircleList"/>
    <dgm:cxn modelId="{272B33F5-385D-48BB-BB7A-929622BA5A73}" type="presParOf" srcId="{51DABD11-BE9A-4671-96B0-FC16FF79F72A}" destId="{AD723119-DBDE-4BFF-8A74-C46E9C29B786}" srcOrd="1" destOrd="0" presId="urn:microsoft.com/office/officeart/2018/2/layout/IconCircleList"/>
    <dgm:cxn modelId="{0052C0AF-3C93-4708-9F6D-439960FFEEA5}" type="presParOf" srcId="{51DABD11-BE9A-4671-96B0-FC16FF79F72A}" destId="{424FDF8A-5915-4D5F-81A7-44043DB6EE39}" srcOrd="2" destOrd="0" presId="urn:microsoft.com/office/officeart/2018/2/layout/IconCircleList"/>
    <dgm:cxn modelId="{95C88EFB-A2A8-424B-AB12-9C5F9C342593}" type="presParOf" srcId="{51DABD11-BE9A-4671-96B0-FC16FF79F72A}" destId="{BB086D89-0CD6-4311-9E6F-B607D3218177}" srcOrd="3" destOrd="0" presId="urn:microsoft.com/office/officeart/2018/2/layout/IconCircleList"/>
    <dgm:cxn modelId="{3F4D40C9-C176-4974-A815-DD17A3487C96}" type="presParOf" srcId="{85531931-9A3A-4E51-AC3E-9AE2F55702A9}" destId="{D2F242F0-479F-4782-8216-716E451A2218}" srcOrd="5" destOrd="0" presId="urn:microsoft.com/office/officeart/2018/2/layout/IconCircleList"/>
    <dgm:cxn modelId="{8B18DD17-0D76-4EEC-BD8F-927773769812}" type="presParOf" srcId="{85531931-9A3A-4E51-AC3E-9AE2F55702A9}" destId="{26EAD485-FDCB-4AD9-9EDA-38D239086514}" srcOrd="6" destOrd="0" presId="urn:microsoft.com/office/officeart/2018/2/layout/IconCircleList"/>
    <dgm:cxn modelId="{08932193-F16A-438B-B651-01CF61CC0137}" type="presParOf" srcId="{26EAD485-FDCB-4AD9-9EDA-38D239086514}" destId="{FD71B254-A6AC-418D-BD48-E9FB70FB6CAC}" srcOrd="0" destOrd="0" presId="urn:microsoft.com/office/officeart/2018/2/layout/IconCircleList"/>
    <dgm:cxn modelId="{60FC3AC3-9BB9-48A8-8D8C-3231DEA67E7C}" type="presParOf" srcId="{26EAD485-FDCB-4AD9-9EDA-38D239086514}" destId="{9765EBED-DBE0-4453-846F-68598E24851C}" srcOrd="1" destOrd="0" presId="urn:microsoft.com/office/officeart/2018/2/layout/IconCircleList"/>
    <dgm:cxn modelId="{A6D250E9-CE18-4944-8656-8B2B38144219}" type="presParOf" srcId="{26EAD485-FDCB-4AD9-9EDA-38D239086514}" destId="{F9E91984-42C4-4C2C-943E-224695C42DA6}" srcOrd="2" destOrd="0" presId="urn:microsoft.com/office/officeart/2018/2/layout/IconCircleList"/>
    <dgm:cxn modelId="{77C53352-E30A-4281-9E44-56DF4FD5D0E3}" type="presParOf" srcId="{26EAD485-FDCB-4AD9-9EDA-38D239086514}" destId="{FA8D65CC-5EB7-4365-A4EA-6607DB82D1B9}" srcOrd="3" destOrd="0" presId="urn:microsoft.com/office/officeart/2018/2/layout/IconCircleList"/>
    <dgm:cxn modelId="{BB8047F6-A71C-4374-AC57-6C5DB3217786}" type="presParOf" srcId="{85531931-9A3A-4E51-AC3E-9AE2F55702A9}" destId="{9CD55CDB-51FC-472C-A199-003EB2BF771C}" srcOrd="7" destOrd="0" presId="urn:microsoft.com/office/officeart/2018/2/layout/IconCircleList"/>
    <dgm:cxn modelId="{E51C91C9-E0A4-4606-9CB7-9FE133909BB0}" type="presParOf" srcId="{85531931-9A3A-4E51-AC3E-9AE2F55702A9}" destId="{A68CC4C2-A8A7-4D8D-81F1-F093056B586D}" srcOrd="8" destOrd="0" presId="urn:microsoft.com/office/officeart/2018/2/layout/IconCircleList"/>
    <dgm:cxn modelId="{57BAFAA2-123B-4826-ABD1-A52853C7AACA}" type="presParOf" srcId="{A68CC4C2-A8A7-4D8D-81F1-F093056B586D}" destId="{08372C08-8B85-46C9-82F6-48E1EAEAE494}" srcOrd="0" destOrd="0" presId="urn:microsoft.com/office/officeart/2018/2/layout/IconCircleList"/>
    <dgm:cxn modelId="{2B3AF09F-D7F4-4518-9FF5-5440ECD7D62D}" type="presParOf" srcId="{A68CC4C2-A8A7-4D8D-81F1-F093056B586D}" destId="{F01FE02D-C6A9-4903-A523-EEF0191A8625}" srcOrd="1" destOrd="0" presId="urn:microsoft.com/office/officeart/2018/2/layout/IconCircleList"/>
    <dgm:cxn modelId="{A664DFA4-8429-4A99-9956-F928958D1943}" type="presParOf" srcId="{A68CC4C2-A8A7-4D8D-81F1-F093056B586D}" destId="{A6A6059D-DD55-483B-A8CC-8637F508D710}" srcOrd="2" destOrd="0" presId="urn:microsoft.com/office/officeart/2018/2/layout/IconCircleList"/>
    <dgm:cxn modelId="{827A797E-205A-4A7B-BFEC-452A5383DDB4}" type="presParOf" srcId="{A68CC4C2-A8A7-4D8D-81F1-F093056B586D}" destId="{976ECD60-CC40-4261-A4D3-748C78564CE1}" srcOrd="3" destOrd="0" presId="urn:microsoft.com/office/officeart/2018/2/layout/IconCircleList"/>
    <dgm:cxn modelId="{7522F7CC-47CD-4484-9AE3-851EEC3052BA}" type="presParOf" srcId="{85531931-9A3A-4E51-AC3E-9AE2F55702A9}" destId="{50C2F33F-E980-45B7-9F32-6E5025CD5B73}" srcOrd="9" destOrd="0" presId="urn:microsoft.com/office/officeart/2018/2/layout/IconCircleList"/>
    <dgm:cxn modelId="{E3FD0D6B-1B3A-4F94-B563-8577946E23C3}" type="presParOf" srcId="{85531931-9A3A-4E51-AC3E-9AE2F55702A9}" destId="{1E2FC678-BDF7-438F-86C8-50AC3CCB481F}" srcOrd="10" destOrd="0" presId="urn:microsoft.com/office/officeart/2018/2/layout/IconCircleList"/>
    <dgm:cxn modelId="{38217CC3-C933-481D-8410-600361C89BB7}" type="presParOf" srcId="{1E2FC678-BDF7-438F-86C8-50AC3CCB481F}" destId="{E87C78C3-BBD7-4A9B-9488-3D701BCFABB0}" srcOrd="0" destOrd="0" presId="urn:microsoft.com/office/officeart/2018/2/layout/IconCircleList"/>
    <dgm:cxn modelId="{913CAB37-57E2-4172-8DED-64CA0201C914}" type="presParOf" srcId="{1E2FC678-BDF7-438F-86C8-50AC3CCB481F}" destId="{3456E181-8AB6-423D-845A-4F2CF1D70D0B}" srcOrd="1" destOrd="0" presId="urn:microsoft.com/office/officeart/2018/2/layout/IconCircleList"/>
    <dgm:cxn modelId="{69290E21-9FA4-43AA-A9B5-5B09CC7708FF}" type="presParOf" srcId="{1E2FC678-BDF7-438F-86C8-50AC3CCB481F}" destId="{7FD12032-E1F7-423F-8D62-30BF56BE6C80}" srcOrd="2" destOrd="0" presId="urn:microsoft.com/office/officeart/2018/2/layout/IconCircleList"/>
    <dgm:cxn modelId="{1F667CA3-7294-441E-89C5-DAD11D5570D1}" type="presParOf" srcId="{1E2FC678-BDF7-438F-86C8-50AC3CCB481F}" destId="{0579F9FC-6AC7-4D4E-BB6C-BAFB8FF6DE08}" srcOrd="3" destOrd="0" presId="urn:microsoft.com/office/officeart/2018/2/layout/IconCircleList"/>
    <dgm:cxn modelId="{ADF37EFA-DFE9-40E2-91E3-641383897C12}" type="presParOf" srcId="{85531931-9A3A-4E51-AC3E-9AE2F55702A9}" destId="{D9D1E61C-319C-4B3C-9F6A-845F3B70CBA0}" srcOrd="11" destOrd="0" presId="urn:microsoft.com/office/officeart/2018/2/layout/IconCircleList"/>
    <dgm:cxn modelId="{3C9DC746-CF7D-45E6-8930-A05949939D2E}" type="presParOf" srcId="{85531931-9A3A-4E51-AC3E-9AE2F55702A9}" destId="{E6BF6A51-7016-4BC3-9FA1-967E51FDF0B7}" srcOrd="12" destOrd="0" presId="urn:microsoft.com/office/officeart/2018/2/layout/IconCircleList"/>
    <dgm:cxn modelId="{D1BA9D7D-CD62-4481-89B2-D6E76A1D4BB5}" type="presParOf" srcId="{E6BF6A51-7016-4BC3-9FA1-967E51FDF0B7}" destId="{AAB53D43-BD7B-4E02-A565-CA386F372ADD}" srcOrd="0" destOrd="0" presId="urn:microsoft.com/office/officeart/2018/2/layout/IconCircleList"/>
    <dgm:cxn modelId="{9FEED8CB-FA05-44F5-B281-63878CB2A84A}" type="presParOf" srcId="{E6BF6A51-7016-4BC3-9FA1-967E51FDF0B7}" destId="{1B0C6B30-98CF-4ECD-BDE8-6D1704695C3F}" srcOrd="1" destOrd="0" presId="urn:microsoft.com/office/officeart/2018/2/layout/IconCircleList"/>
    <dgm:cxn modelId="{43A2F3EC-4C22-4E96-9C6C-65BA933F6EA8}" type="presParOf" srcId="{E6BF6A51-7016-4BC3-9FA1-967E51FDF0B7}" destId="{A7CA76BB-E892-45B2-A598-2097F518B0D6}" srcOrd="2" destOrd="0" presId="urn:microsoft.com/office/officeart/2018/2/layout/IconCircleList"/>
    <dgm:cxn modelId="{0A0C63D4-3B28-40CF-88BF-10FB1BDA24BA}" type="presParOf" srcId="{E6BF6A51-7016-4BC3-9FA1-967E51FDF0B7}" destId="{6F8951A0-4E59-4106-8D2C-227CA943FCB6}" srcOrd="3" destOrd="0" presId="urn:microsoft.com/office/officeart/2018/2/layout/IconCircleList"/>
    <dgm:cxn modelId="{0F3DC339-4EDB-4F72-9595-38A5E88D5C17}" type="presParOf" srcId="{85531931-9A3A-4E51-AC3E-9AE2F55702A9}" destId="{2BBF4040-CF79-499A-8146-3707DC5A781F}" srcOrd="13" destOrd="0" presId="urn:microsoft.com/office/officeart/2018/2/layout/IconCircleList"/>
    <dgm:cxn modelId="{280210B7-0F99-4E15-A916-FA2E0FF40D03}" type="presParOf" srcId="{85531931-9A3A-4E51-AC3E-9AE2F55702A9}" destId="{5AC92BF1-52E4-4DC6-B311-4852B51D166E}" srcOrd="14" destOrd="0" presId="urn:microsoft.com/office/officeart/2018/2/layout/IconCircleList"/>
    <dgm:cxn modelId="{967B38D4-004D-4C06-804B-E766057214E7}" type="presParOf" srcId="{5AC92BF1-52E4-4DC6-B311-4852B51D166E}" destId="{13837472-D2B7-457E-9A8D-96FE97B581BE}" srcOrd="0" destOrd="0" presId="urn:microsoft.com/office/officeart/2018/2/layout/IconCircleList"/>
    <dgm:cxn modelId="{387C165D-CB29-4852-9DCA-BE306F4AC8F9}" type="presParOf" srcId="{5AC92BF1-52E4-4DC6-B311-4852B51D166E}" destId="{6D3FE61F-3DC2-4DE0-9805-95DE5CC06E3B}" srcOrd="1" destOrd="0" presId="urn:microsoft.com/office/officeart/2018/2/layout/IconCircleList"/>
    <dgm:cxn modelId="{2AD0D2F6-2AD0-4965-AAA5-DB1F8E40EE6A}" type="presParOf" srcId="{5AC92BF1-52E4-4DC6-B311-4852B51D166E}" destId="{F70238FD-A516-4F00-9E86-A197F7FBDEA7}" srcOrd="2" destOrd="0" presId="urn:microsoft.com/office/officeart/2018/2/layout/IconCircleList"/>
    <dgm:cxn modelId="{C6A51846-7E22-4F21-B02A-6721EF03BD77}" type="presParOf" srcId="{5AC92BF1-52E4-4DC6-B311-4852B51D166E}" destId="{D9A973C6-5BEF-43F1-A930-4D40B67742DA}"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8DA4E-18D6-4989-9789-6251CDE16272}">
      <dsp:nvSpPr>
        <dsp:cNvPr id="0" name=""/>
        <dsp:cNvSpPr/>
      </dsp:nvSpPr>
      <dsp:spPr>
        <a:xfrm>
          <a:off x="0" y="0"/>
          <a:ext cx="8672051" cy="2579996"/>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entury Gothic" panose="020B0502020202020204" pitchFamily="34" charset="0"/>
            </a:rPr>
            <a:t>In recent years, quality assurance in HIV testing in non-conventional settings has become increasingly important in the global response to the HIV pandemic.</a:t>
          </a:r>
          <a:endParaRPr lang="es-ES" sz="2600" kern="1200" dirty="0">
            <a:latin typeface="Century Gothic" panose="020B0502020202020204" pitchFamily="34" charset="0"/>
          </a:endParaRPr>
        </a:p>
      </dsp:txBody>
      <dsp:txXfrm>
        <a:off x="125945" y="125945"/>
        <a:ext cx="8420161" cy="2328106"/>
      </dsp:txXfrm>
    </dsp:sp>
    <dsp:sp modelId="{D47F7367-B23B-45C5-8F7A-F9463FEDB1ED}">
      <dsp:nvSpPr>
        <dsp:cNvPr id="0" name=""/>
        <dsp:cNvSpPr/>
      </dsp:nvSpPr>
      <dsp:spPr>
        <a:xfrm>
          <a:off x="0" y="2746004"/>
          <a:ext cx="8672051" cy="2579996"/>
        </a:xfrm>
        <a:prstGeom prst="roundRect">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entury Gothic" panose="020B0502020202020204" pitchFamily="34" charset="0"/>
            </a:rPr>
            <a:t>In countries like Honduras, expanding testing to non-conventional settings has become a crucial strategy to improve HIV detection and treatment. These unconventional environments may include primary health care units, non-governmental organizations, and mobile services, among others.</a:t>
          </a:r>
          <a:endParaRPr lang="es-ES" sz="2600" kern="1200" dirty="0">
            <a:latin typeface="Century Gothic" panose="020B0502020202020204" pitchFamily="34" charset="0"/>
          </a:endParaRPr>
        </a:p>
      </dsp:txBody>
      <dsp:txXfrm>
        <a:off x="125945" y="2871949"/>
        <a:ext cx="8420161" cy="2328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E23B3-FAAE-4DDB-8044-AA34B38A2F1B}">
      <dsp:nvSpPr>
        <dsp:cNvPr id="0" name=""/>
        <dsp:cNvSpPr/>
      </dsp:nvSpPr>
      <dsp:spPr>
        <a:xfrm>
          <a:off x="101492" y="469890"/>
          <a:ext cx="1335915" cy="1335915"/>
        </a:xfrm>
        <a:prstGeom prst="ellips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DD8FB03E-1965-4E7C-97D2-A1CAF6D27B73}">
      <dsp:nvSpPr>
        <dsp:cNvPr id="0" name=""/>
        <dsp:cNvSpPr/>
      </dsp:nvSpPr>
      <dsp:spPr>
        <a:xfrm>
          <a:off x="382034" y="750432"/>
          <a:ext cx="774830" cy="7748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BF58BC-2C92-47DE-A9F5-3DB206C56261}">
      <dsp:nvSpPr>
        <dsp:cNvPr id="0" name=""/>
        <dsp:cNvSpPr/>
      </dsp:nvSpPr>
      <dsp:spPr>
        <a:xfrm>
          <a:off x="1723675"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Expand coverage for HIV diagnosis</a:t>
          </a:r>
        </a:p>
      </dsp:txBody>
      <dsp:txXfrm>
        <a:off x="1723675" y="469890"/>
        <a:ext cx="3148942" cy="1335915"/>
      </dsp:txXfrm>
    </dsp:sp>
    <dsp:sp modelId="{647B2236-0D41-43B4-81A9-A15C03F75A65}">
      <dsp:nvSpPr>
        <dsp:cNvPr id="0" name=""/>
        <dsp:cNvSpPr/>
      </dsp:nvSpPr>
      <dsp:spPr>
        <a:xfrm>
          <a:off x="5421296" y="469890"/>
          <a:ext cx="1335915" cy="1335915"/>
        </a:xfrm>
        <a:prstGeom prst="ellipse">
          <a:avLst/>
        </a:prstGeom>
        <a:solidFill>
          <a:srgbClr val="5B9BD5">
            <a:lumMod val="60000"/>
            <a:lumOff val="40000"/>
          </a:srgbClr>
        </a:solidFill>
        <a:ln>
          <a:noFill/>
        </a:ln>
        <a:effectLst/>
      </dsp:spPr>
      <dsp:style>
        <a:lnRef idx="0">
          <a:scrgbClr r="0" g="0" b="0"/>
        </a:lnRef>
        <a:fillRef idx="1">
          <a:scrgbClr r="0" g="0" b="0"/>
        </a:fillRef>
        <a:effectRef idx="0">
          <a:scrgbClr r="0" g="0" b="0"/>
        </a:effectRef>
        <a:fontRef idx="minor"/>
      </dsp:style>
    </dsp:sp>
    <dsp:sp modelId="{217A46E5-E6FB-433B-BCDE-9E292C299E23}">
      <dsp:nvSpPr>
        <dsp:cNvPr id="0" name=""/>
        <dsp:cNvSpPr/>
      </dsp:nvSpPr>
      <dsp:spPr>
        <a:xfrm>
          <a:off x="5701839" y="750432"/>
          <a:ext cx="774830" cy="77483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E33B6B-8DEA-4E04-880B-2FD2708EE1B1}">
      <dsp:nvSpPr>
        <dsp:cNvPr id="0" name=""/>
        <dsp:cNvSpPr/>
      </dsp:nvSpPr>
      <dsp:spPr>
        <a:xfrm>
          <a:off x="7043479"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Obtain reliable and accurate results through quality assurance</a:t>
          </a:r>
        </a:p>
      </dsp:txBody>
      <dsp:txXfrm>
        <a:off x="7043479" y="469890"/>
        <a:ext cx="3148942" cy="1335915"/>
      </dsp:txXfrm>
    </dsp:sp>
    <dsp:sp modelId="{4094BE56-0BEB-48D1-8244-44D59F513232}">
      <dsp:nvSpPr>
        <dsp:cNvPr id="0" name=""/>
        <dsp:cNvSpPr/>
      </dsp:nvSpPr>
      <dsp:spPr>
        <a:xfrm>
          <a:off x="101492" y="2545532"/>
          <a:ext cx="1335915" cy="1335915"/>
        </a:xfrm>
        <a:prstGeom prst="ellipse">
          <a:avLst/>
        </a:prstGeom>
        <a:solidFill>
          <a:srgbClr val="5B9BD5">
            <a:lumMod val="60000"/>
            <a:lumOff val="40000"/>
          </a:srgbClr>
        </a:solidFill>
        <a:ln>
          <a:noFill/>
        </a:ln>
        <a:effectLst/>
      </dsp:spPr>
      <dsp:style>
        <a:lnRef idx="0">
          <a:scrgbClr r="0" g="0" b="0"/>
        </a:lnRef>
        <a:fillRef idx="1">
          <a:scrgbClr r="0" g="0" b="0"/>
        </a:fillRef>
        <a:effectRef idx="0">
          <a:scrgbClr r="0" g="0" b="0"/>
        </a:effectRef>
        <a:fontRef idx="minor"/>
      </dsp:style>
    </dsp:sp>
    <dsp:sp modelId="{D48B66A8-A43A-4B43-A28A-3B9449928CFC}">
      <dsp:nvSpPr>
        <dsp:cNvPr id="0" name=""/>
        <dsp:cNvSpPr/>
      </dsp:nvSpPr>
      <dsp:spPr>
        <a:xfrm>
          <a:off x="382034" y="2826074"/>
          <a:ext cx="774830" cy="774830"/>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B36DE-2EDA-4B1D-977C-21CB9DD1C133}">
      <dsp:nvSpPr>
        <dsp:cNvPr id="0" name=""/>
        <dsp:cNvSpPr/>
      </dsp:nvSpPr>
      <dsp:spPr>
        <a:xfrm>
          <a:off x="1723675"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933450">
            <a:lnSpc>
              <a:spcPct val="100000"/>
            </a:lnSpc>
            <a:spcBef>
              <a:spcPct val="0"/>
            </a:spcBef>
            <a:spcAft>
              <a:spcPct val="35000"/>
            </a:spcAft>
            <a:buNone/>
          </a:pPr>
          <a:r>
            <a:rPr lang="en-US" sz="2100" kern="1200" dirty="0"/>
            <a:t>Train in proficiency panels with the use of the Dry Tube Sample (DTS) methodology - EQCP entry</a:t>
          </a:r>
        </a:p>
      </dsp:txBody>
      <dsp:txXfrm>
        <a:off x="1723675" y="2545532"/>
        <a:ext cx="3148942" cy="1335915"/>
      </dsp:txXfrm>
    </dsp:sp>
    <dsp:sp modelId="{BF9FB4C3-DF3A-422C-AFD2-CD43B81443EA}">
      <dsp:nvSpPr>
        <dsp:cNvPr id="0" name=""/>
        <dsp:cNvSpPr/>
      </dsp:nvSpPr>
      <dsp:spPr>
        <a:xfrm>
          <a:off x="5421296" y="2545532"/>
          <a:ext cx="1335915" cy="1335915"/>
        </a:xfrm>
        <a:prstGeom prst="ellipse">
          <a:avLst/>
        </a:prstGeom>
        <a:solidFill>
          <a:srgbClr val="5B9BD5">
            <a:lumMod val="60000"/>
            <a:lumOff val="40000"/>
          </a:srgbClr>
        </a:solidFill>
        <a:ln>
          <a:noFill/>
        </a:ln>
        <a:effectLst/>
      </dsp:spPr>
      <dsp:style>
        <a:lnRef idx="0">
          <a:scrgbClr r="0" g="0" b="0"/>
        </a:lnRef>
        <a:fillRef idx="1">
          <a:scrgbClr r="0" g="0" b="0"/>
        </a:fillRef>
        <a:effectRef idx="0">
          <a:scrgbClr r="0" g="0" b="0"/>
        </a:effectRef>
        <a:fontRef idx="minor"/>
      </dsp:style>
    </dsp:sp>
    <dsp:sp modelId="{BC3A9C01-6296-4F77-B923-04E9C70D32FB}">
      <dsp:nvSpPr>
        <dsp:cNvPr id="0" name=""/>
        <dsp:cNvSpPr/>
      </dsp:nvSpPr>
      <dsp:spPr>
        <a:xfrm>
          <a:off x="5701839" y="2826074"/>
          <a:ext cx="774830" cy="7748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239C3D-E0A4-456D-9586-63CEFD26DBCF}">
      <dsp:nvSpPr>
        <dsp:cNvPr id="0" name=""/>
        <dsp:cNvSpPr/>
      </dsp:nvSpPr>
      <dsp:spPr>
        <a:xfrm>
          <a:off x="6821793" y="2545532"/>
          <a:ext cx="3592313"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a:t>Comprehensive care coordinated through counseling, navigation and linkage</a:t>
          </a:r>
        </a:p>
      </dsp:txBody>
      <dsp:txXfrm>
        <a:off x="6821793" y="2545532"/>
        <a:ext cx="3592313"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8111E-009E-4488-90C1-3B73A96D8C1A}">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902F93-4E92-4B8F-8232-8E0CC2B9386A}">
      <dsp:nvSpPr>
        <dsp:cNvPr id="0" name=""/>
        <dsp:cNvSpPr/>
      </dsp:nvSpPr>
      <dsp:spPr>
        <a:xfrm>
          <a:off x="276881" y="207750"/>
          <a:ext cx="503420" cy="50342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80D1DD-6370-4038-902F-0F7BAF3769EE}">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dirty="0"/>
            <a:t>As of 2017, the National HIV Laboratory has included within national regulations policies and guidelines</a:t>
          </a:r>
        </a:p>
      </dsp:txBody>
      <dsp:txXfrm>
        <a:off x="1057183" y="1805"/>
        <a:ext cx="9458416" cy="915310"/>
      </dsp:txXfrm>
    </dsp:sp>
    <dsp:sp modelId="{64362092-8294-418C-85AA-7A1C04945537}">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0D6002-8BF8-4326-8007-ED0E591194F9}">
      <dsp:nvSpPr>
        <dsp:cNvPr id="0" name=""/>
        <dsp:cNvSpPr/>
      </dsp:nvSpPr>
      <dsp:spPr>
        <a:xfrm>
          <a:off x="276881" y="1351889"/>
          <a:ext cx="503420" cy="50342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50F05A-BDAC-4B53-907A-9EA857DB10D9}">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dirty="0"/>
            <a:t>Definition of Quality Objectives: Has established policies that clearly define quality objectives, these objectives are specific, measurable and achievable</a:t>
          </a:r>
        </a:p>
      </dsp:txBody>
      <dsp:txXfrm>
        <a:off x="1057183" y="1145944"/>
        <a:ext cx="9458416" cy="915310"/>
      </dsp:txXfrm>
    </dsp:sp>
    <dsp:sp modelId="{8C55C40C-6B65-4B22-8276-C2A4C8BD77BD}">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C8A799-6084-4B5D-BB27-ED3008F74453}">
      <dsp:nvSpPr>
        <dsp:cNvPr id="0" name=""/>
        <dsp:cNvSpPr/>
      </dsp:nvSpPr>
      <dsp:spPr>
        <a:xfrm>
          <a:off x="276881" y="2496027"/>
          <a:ext cx="503420" cy="50342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EBE285-DB8A-4251-806E-C16F545EEB2E}">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dirty="0"/>
            <a:t>Rules and Regulations: The policies comply with current regulations and standards and are aligned with the regulations for the care of people with HIV.</a:t>
          </a:r>
        </a:p>
      </dsp:txBody>
      <dsp:txXfrm>
        <a:off x="1057183" y="2290082"/>
        <a:ext cx="9458416" cy="915310"/>
      </dsp:txXfrm>
    </dsp:sp>
    <dsp:sp modelId="{BC0A64B4-1C54-4C72-BD03-633DA37E423F}">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EEEFE-1C9C-43D5-8004-5C79FCC25817}">
      <dsp:nvSpPr>
        <dsp:cNvPr id="0" name=""/>
        <dsp:cNvSpPr/>
      </dsp:nvSpPr>
      <dsp:spPr>
        <a:xfrm>
          <a:off x="276881" y="3640166"/>
          <a:ext cx="503420" cy="503420"/>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F5FFF4-7230-4572-ABAF-E9206C068879}">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11200">
            <a:lnSpc>
              <a:spcPct val="100000"/>
            </a:lnSpc>
            <a:spcBef>
              <a:spcPct val="0"/>
            </a:spcBef>
            <a:spcAft>
              <a:spcPct val="35000"/>
            </a:spcAft>
            <a:buNone/>
          </a:pPr>
          <a:r>
            <a:rPr lang="en-US" sz="1600" kern="1200" dirty="0"/>
            <a:t>Responsibilities and Roles: The responsibilities and roles of each staff member in relation to quality have been clearly defined. This helps ensure that everyone understands their roles and expectations in terms of quality.</a:t>
          </a:r>
        </a:p>
      </dsp:txBody>
      <dsp:txXfrm>
        <a:off x="1057183" y="3434221"/>
        <a:ext cx="9458416" cy="915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4B42B-A3A7-4860-9B9B-ACFC234F5546}">
      <dsp:nvSpPr>
        <dsp:cNvPr id="0" name=""/>
        <dsp:cNvSpPr/>
      </dsp:nvSpPr>
      <dsp:spPr>
        <a:xfrm>
          <a:off x="113374" y="1109"/>
          <a:ext cx="3168409" cy="190104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1" kern="1200" dirty="0"/>
            <a:t>The participant knows the importance of data quality for HIV epidemiological surveillance </a:t>
          </a:r>
        </a:p>
      </dsp:txBody>
      <dsp:txXfrm>
        <a:off x="113374" y="1109"/>
        <a:ext cx="3168409" cy="1901045"/>
      </dsp:txXfrm>
    </dsp:sp>
    <dsp:sp modelId="{C7C7C300-8C65-4C07-A4FC-887C55E6E2A0}">
      <dsp:nvSpPr>
        <dsp:cNvPr id="0" name=""/>
        <dsp:cNvSpPr/>
      </dsp:nvSpPr>
      <dsp:spPr>
        <a:xfrm>
          <a:off x="3598624" y="1109"/>
          <a:ext cx="3168409" cy="1901045"/>
        </a:xfrm>
        <a:prstGeom prst="rect">
          <a:avLst/>
        </a:prstGeom>
        <a:solidFill>
          <a:schemeClr val="accent1">
            <a:shade val="50000"/>
            <a:hueOff val="111419"/>
            <a:satOff val="2985"/>
            <a:lumOff val="13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1" kern="1200" dirty="0"/>
            <a:t>Will be able to perform rapid HIV diagnostic tests according to laboratory procedure and report results in the record book</a:t>
          </a:r>
        </a:p>
      </dsp:txBody>
      <dsp:txXfrm>
        <a:off x="3598624" y="1109"/>
        <a:ext cx="3168409" cy="1901045"/>
      </dsp:txXfrm>
    </dsp:sp>
    <dsp:sp modelId="{18437550-273E-4D94-BBC0-E5D419D675CA}">
      <dsp:nvSpPr>
        <dsp:cNvPr id="0" name=""/>
        <dsp:cNvSpPr/>
      </dsp:nvSpPr>
      <dsp:spPr>
        <a:xfrm>
          <a:off x="7083874" y="1109"/>
          <a:ext cx="3168409" cy="1901045"/>
        </a:xfrm>
        <a:prstGeom prst="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1" kern="1200" dirty="0"/>
            <a:t>The participant will understand the importance of monitoring test accuracy and the quality assurance system.</a:t>
          </a:r>
        </a:p>
      </dsp:txBody>
      <dsp:txXfrm>
        <a:off x="7083874" y="1109"/>
        <a:ext cx="3168409" cy="1901045"/>
      </dsp:txXfrm>
    </dsp:sp>
    <dsp:sp modelId="{4B903B6D-5C78-409F-8503-55EAF3B6A989}">
      <dsp:nvSpPr>
        <dsp:cNvPr id="0" name=""/>
        <dsp:cNvSpPr/>
      </dsp:nvSpPr>
      <dsp:spPr>
        <a:xfrm>
          <a:off x="113374" y="2218995"/>
          <a:ext cx="3168409" cy="1901045"/>
        </a:xfrm>
        <a:prstGeom prst="rect">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1" kern="1200" dirty="0"/>
            <a:t>The participant will use the HIV diagnostic algorithm.</a:t>
          </a:r>
        </a:p>
      </dsp:txBody>
      <dsp:txXfrm>
        <a:off x="113374" y="2218995"/>
        <a:ext cx="3168409" cy="1901045"/>
      </dsp:txXfrm>
    </dsp:sp>
    <dsp:sp modelId="{88D21D74-416E-45BA-8EBE-8C0B6A2A67D6}">
      <dsp:nvSpPr>
        <dsp:cNvPr id="0" name=""/>
        <dsp:cNvSpPr/>
      </dsp:nvSpPr>
      <dsp:spPr>
        <a:xfrm>
          <a:off x="3598624" y="2218995"/>
          <a:ext cx="3168409" cy="1901045"/>
        </a:xfrm>
        <a:prstGeom prst="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1" kern="1200" dirty="0"/>
            <a:t>The participant will know the basic requirements for the certification of sites that perform rapid diagnostic tests.</a:t>
          </a:r>
        </a:p>
      </dsp:txBody>
      <dsp:txXfrm>
        <a:off x="3598624" y="2218995"/>
        <a:ext cx="3168409" cy="1901045"/>
      </dsp:txXfrm>
    </dsp:sp>
    <dsp:sp modelId="{5F5E3011-A7B0-4F72-BF53-2D973B807A16}">
      <dsp:nvSpPr>
        <dsp:cNvPr id="0" name=""/>
        <dsp:cNvSpPr/>
      </dsp:nvSpPr>
      <dsp:spPr>
        <a:xfrm>
          <a:off x="7083874" y="2218995"/>
          <a:ext cx="3168409" cy="1901045"/>
        </a:xfrm>
        <a:prstGeom prst="rect">
          <a:avLst/>
        </a:prstGeom>
        <a:solidFill>
          <a:schemeClr val="accent1">
            <a:shade val="50000"/>
            <a:hueOff val="111419"/>
            <a:satOff val="2985"/>
            <a:lumOff val="13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b="1" kern="1200" dirty="0"/>
            <a:t>Passage of the theoretical and practical exam with a minimum of 80%, to guarantee that all aspects of this evaluation have been understood.</a:t>
          </a:r>
        </a:p>
      </dsp:txBody>
      <dsp:txXfrm>
        <a:off x="7083874" y="2218995"/>
        <a:ext cx="3168409" cy="1901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BA9D1-0A4E-4815-AED9-E7B5697D4DBC}">
      <dsp:nvSpPr>
        <dsp:cNvPr id="0" name=""/>
        <dsp:cNvSpPr/>
      </dsp:nvSpPr>
      <dsp:spPr>
        <a:xfrm>
          <a:off x="238594" y="138789"/>
          <a:ext cx="604800" cy="6048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7951D02D-E8F3-4C1E-A949-1A9802A959DC}">
      <dsp:nvSpPr>
        <dsp:cNvPr id="0" name=""/>
        <dsp:cNvSpPr/>
      </dsp:nvSpPr>
      <dsp:spPr>
        <a:xfrm>
          <a:off x="365602" y="265797"/>
          <a:ext cx="350784" cy="35078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C92BA5C-DD64-4EEA-8A19-BCF589195B77}">
      <dsp:nvSpPr>
        <dsp:cNvPr id="0" name=""/>
        <dsp:cNvSpPr/>
      </dsp:nvSpPr>
      <dsp:spPr>
        <a:xfrm>
          <a:off x="972994" y="13878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Staff training programs (methodological training plan)</a:t>
          </a:r>
          <a:endParaRPr lang="es-HN" sz="1400" kern="1200" dirty="0"/>
        </a:p>
      </dsp:txBody>
      <dsp:txXfrm>
        <a:off x="972994" y="138789"/>
        <a:ext cx="1425599" cy="604800"/>
      </dsp:txXfrm>
    </dsp:sp>
    <dsp:sp modelId="{F2A92B56-EA5A-46DA-B980-749C0999580E}">
      <dsp:nvSpPr>
        <dsp:cNvPr id="0" name=""/>
        <dsp:cNvSpPr/>
      </dsp:nvSpPr>
      <dsp:spPr>
        <a:xfrm>
          <a:off x="2646995" y="138789"/>
          <a:ext cx="604800" cy="6048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4FC9475-44D2-4D7A-B07A-B6DC52C5EF9B}">
      <dsp:nvSpPr>
        <dsp:cNvPr id="0" name=""/>
        <dsp:cNvSpPr/>
      </dsp:nvSpPr>
      <dsp:spPr>
        <a:xfrm>
          <a:off x="2774003" y="265797"/>
          <a:ext cx="350784" cy="350784"/>
        </a:xfrm>
        <a:prstGeom prst="rect">
          <a:avLst/>
        </a:prstGeom>
        <a:gradFill rotWithShape="0">
          <a:gsLst>
            <a:gs pos="0">
              <a:schemeClr val="accent1">
                <a:shade val="50000"/>
                <a:hueOff val="100623"/>
                <a:satOff val="-2451"/>
                <a:lumOff val="10724"/>
                <a:alphaOff val="0"/>
                <a:lumMod val="110000"/>
                <a:satMod val="105000"/>
                <a:tint val="67000"/>
              </a:schemeClr>
            </a:gs>
            <a:gs pos="50000">
              <a:schemeClr val="accent1">
                <a:shade val="50000"/>
                <a:hueOff val="100623"/>
                <a:satOff val="-2451"/>
                <a:lumOff val="10724"/>
                <a:alphaOff val="0"/>
                <a:lumMod val="105000"/>
                <a:satMod val="103000"/>
                <a:tint val="73000"/>
              </a:schemeClr>
            </a:gs>
            <a:gs pos="100000">
              <a:schemeClr val="accent1">
                <a:shade val="50000"/>
                <a:hueOff val="100623"/>
                <a:satOff val="-2451"/>
                <a:lumOff val="107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2DAC15A-0A73-48D9-9517-D91B6D7EFE64}">
      <dsp:nvSpPr>
        <dsp:cNvPr id="0" name=""/>
        <dsp:cNvSpPr/>
      </dsp:nvSpPr>
      <dsp:spPr>
        <a:xfrm>
          <a:off x="3381395" y="13878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Continuous training plan for staff </a:t>
          </a:r>
        </a:p>
      </dsp:txBody>
      <dsp:txXfrm>
        <a:off x="3381395" y="138789"/>
        <a:ext cx="1425599" cy="604800"/>
      </dsp:txXfrm>
    </dsp:sp>
    <dsp:sp modelId="{88B74F6E-75D2-4DA3-91E9-0CB55836693F}">
      <dsp:nvSpPr>
        <dsp:cNvPr id="0" name=""/>
        <dsp:cNvSpPr/>
      </dsp:nvSpPr>
      <dsp:spPr>
        <a:xfrm>
          <a:off x="5055395" y="138789"/>
          <a:ext cx="604800" cy="6048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AD723119-DBDE-4BFF-8A74-C46E9C29B786}">
      <dsp:nvSpPr>
        <dsp:cNvPr id="0" name=""/>
        <dsp:cNvSpPr/>
      </dsp:nvSpPr>
      <dsp:spPr>
        <a:xfrm>
          <a:off x="5182402" y="265797"/>
          <a:ext cx="350784" cy="350784"/>
        </a:xfrm>
        <a:prstGeom prst="rect">
          <a:avLst/>
        </a:prstGeom>
        <a:gradFill rotWithShape="0">
          <a:gsLst>
            <a:gs pos="0">
              <a:schemeClr val="accent1">
                <a:shade val="50000"/>
                <a:hueOff val="201247"/>
                <a:satOff val="-4901"/>
                <a:lumOff val="21448"/>
                <a:alphaOff val="0"/>
                <a:lumMod val="110000"/>
                <a:satMod val="105000"/>
                <a:tint val="67000"/>
              </a:schemeClr>
            </a:gs>
            <a:gs pos="50000">
              <a:schemeClr val="accent1">
                <a:shade val="50000"/>
                <a:hueOff val="201247"/>
                <a:satOff val="-4901"/>
                <a:lumOff val="21448"/>
                <a:alphaOff val="0"/>
                <a:lumMod val="105000"/>
                <a:satMod val="103000"/>
                <a:tint val="73000"/>
              </a:schemeClr>
            </a:gs>
            <a:gs pos="100000">
              <a:schemeClr val="accent1">
                <a:shade val="50000"/>
                <a:hueOff val="201247"/>
                <a:satOff val="-4901"/>
                <a:lumOff val="2144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B086D89-0CD6-4311-9E6F-B607D3218177}">
      <dsp:nvSpPr>
        <dsp:cNvPr id="0" name=""/>
        <dsp:cNvSpPr/>
      </dsp:nvSpPr>
      <dsp:spPr>
        <a:xfrm>
          <a:off x="5789795" y="138789"/>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Training of those responsible for supervision and control </a:t>
          </a:r>
        </a:p>
      </dsp:txBody>
      <dsp:txXfrm>
        <a:off x="5789795" y="138789"/>
        <a:ext cx="1425599" cy="604800"/>
      </dsp:txXfrm>
    </dsp:sp>
    <dsp:sp modelId="{FD71B254-A6AC-418D-BD48-E9FB70FB6CAC}">
      <dsp:nvSpPr>
        <dsp:cNvPr id="0" name=""/>
        <dsp:cNvSpPr/>
      </dsp:nvSpPr>
      <dsp:spPr>
        <a:xfrm>
          <a:off x="238594" y="1282432"/>
          <a:ext cx="604800" cy="6048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765EBED-DBE0-4453-846F-68598E24851C}">
      <dsp:nvSpPr>
        <dsp:cNvPr id="0" name=""/>
        <dsp:cNvSpPr/>
      </dsp:nvSpPr>
      <dsp:spPr>
        <a:xfrm>
          <a:off x="365602" y="1409440"/>
          <a:ext cx="350784" cy="350784"/>
        </a:xfrm>
        <a:prstGeom prst="rect">
          <a:avLst/>
        </a:prstGeom>
        <a:gradFill rotWithShape="0">
          <a:gsLst>
            <a:gs pos="0">
              <a:schemeClr val="accent1">
                <a:shade val="50000"/>
                <a:hueOff val="301870"/>
                <a:satOff val="-7352"/>
                <a:lumOff val="32172"/>
                <a:alphaOff val="0"/>
                <a:lumMod val="110000"/>
                <a:satMod val="105000"/>
                <a:tint val="67000"/>
              </a:schemeClr>
            </a:gs>
            <a:gs pos="50000">
              <a:schemeClr val="accent1">
                <a:shade val="50000"/>
                <a:hueOff val="301870"/>
                <a:satOff val="-7352"/>
                <a:lumOff val="32172"/>
                <a:alphaOff val="0"/>
                <a:lumMod val="105000"/>
                <a:satMod val="103000"/>
                <a:tint val="73000"/>
              </a:schemeClr>
            </a:gs>
            <a:gs pos="100000">
              <a:schemeClr val="accent1">
                <a:shade val="50000"/>
                <a:hueOff val="301870"/>
                <a:satOff val="-7352"/>
                <a:lumOff val="321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A8D65CC-5EB7-4365-A4EA-6607DB82D1B9}">
      <dsp:nvSpPr>
        <dsp:cNvPr id="0" name=""/>
        <dsp:cNvSpPr/>
      </dsp:nvSpPr>
      <dsp:spPr>
        <a:xfrm>
          <a:off x="972995" y="128243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Continuous improvement of the quality of regional rapid tests at the local level </a:t>
          </a:r>
        </a:p>
      </dsp:txBody>
      <dsp:txXfrm>
        <a:off x="972995" y="1282432"/>
        <a:ext cx="1425599" cy="604800"/>
      </dsp:txXfrm>
    </dsp:sp>
    <dsp:sp modelId="{08372C08-8B85-46C9-82F6-48E1EAEAE494}">
      <dsp:nvSpPr>
        <dsp:cNvPr id="0" name=""/>
        <dsp:cNvSpPr/>
      </dsp:nvSpPr>
      <dsp:spPr>
        <a:xfrm>
          <a:off x="2646995" y="1282432"/>
          <a:ext cx="604800" cy="6048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01FE02D-C6A9-4903-A523-EEF0191A8625}">
      <dsp:nvSpPr>
        <dsp:cNvPr id="0" name=""/>
        <dsp:cNvSpPr/>
      </dsp:nvSpPr>
      <dsp:spPr>
        <a:xfrm>
          <a:off x="2774003" y="1409440"/>
          <a:ext cx="350784" cy="350784"/>
        </a:xfrm>
        <a:prstGeom prst="rect">
          <a:avLst/>
        </a:prstGeom>
        <a:gradFill rotWithShape="0">
          <a:gsLst>
            <a:gs pos="0">
              <a:schemeClr val="accent1">
                <a:shade val="50000"/>
                <a:hueOff val="402493"/>
                <a:satOff val="-9802"/>
                <a:lumOff val="42896"/>
                <a:alphaOff val="0"/>
                <a:lumMod val="110000"/>
                <a:satMod val="105000"/>
                <a:tint val="67000"/>
              </a:schemeClr>
            </a:gs>
            <a:gs pos="50000">
              <a:schemeClr val="accent1">
                <a:shade val="50000"/>
                <a:hueOff val="402493"/>
                <a:satOff val="-9802"/>
                <a:lumOff val="42896"/>
                <a:alphaOff val="0"/>
                <a:lumMod val="105000"/>
                <a:satMod val="103000"/>
                <a:tint val="73000"/>
              </a:schemeClr>
            </a:gs>
            <a:gs pos="100000">
              <a:schemeClr val="accent1">
                <a:shade val="50000"/>
                <a:hueOff val="402493"/>
                <a:satOff val="-9802"/>
                <a:lumOff val="4289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76ECD60-CC40-4261-A4D3-748C78564CE1}">
      <dsp:nvSpPr>
        <dsp:cNvPr id="0" name=""/>
        <dsp:cNvSpPr/>
      </dsp:nvSpPr>
      <dsp:spPr>
        <a:xfrm>
          <a:off x="3381395" y="1282432"/>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Certification of competence and performance evaluation</a:t>
          </a:r>
        </a:p>
      </dsp:txBody>
      <dsp:txXfrm>
        <a:off x="3381395" y="1282432"/>
        <a:ext cx="1425599" cy="604800"/>
      </dsp:txXfrm>
    </dsp:sp>
    <dsp:sp modelId="{E87C78C3-BBD7-4A9B-9488-3D701BCFABB0}">
      <dsp:nvSpPr>
        <dsp:cNvPr id="0" name=""/>
        <dsp:cNvSpPr/>
      </dsp:nvSpPr>
      <dsp:spPr>
        <a:xfrm>
          <a:off x="5055395" y="1282432"/>
          <a:ext cx="604800" cy="6048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3456E181-8AB6-423D-845A-4F2CF1D70D0B}">
      <dsp:nvSpPr>
        <dsp:cNvPr id="0" name=""/>
        <dsp:cNvSpPr/>
      </dsp:nvSpPr>
      <dsp:spPr>
        <a:xfrm>
          <a:off x="5182403" y="1409440"/>
          <a:ext cx="350784" cy="350784"/>
        </a:xfrm>
        <a:prstGeom prst="rect">
          <a:avLst/>
        </a:prstGeom>
        <a:gradFill rotWithShape="0">
          <a:gsLst>
            <a:gs pos="0">
              <a:schemeClr val="accent1">
                <a:shade val="50000"/>
                <a:hueOff val="301870"/>
                <a:satOff val="-7352"/>
                <a:lumOff val="32172"/>
                <a:alphaOff val="0"/>
                <a:lumMod val="110000"/>
                <a:satMod val="105000"/>
                <a:tint val="67000"/>
              </a:schemeClr>
            </a:gs>
            <a:gs pos="50000">
              <a:schemeClr val="accent1">
                <a:shade val="50000"/>
                <a:hueOff val="301870"/>
                <a:satOff val="-7352"/>
                <a:lumOff val="32172"/>
                <a:alphaOff val="0"/>
                <a:lumMod val="105000"/>
                <a:satMod val="103000"/>
                <a:tint val="73000"/>
              </a:schemeClr>
            </a:gs>
            <a:gs pos="100000">
              <a:schemeClr val="accent1">
                <a:shade val="50000"/>
                <a:hueOff val="301870"/>
                <a:satOff val="-7352"/>
                <a:lumOff val="3217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79F9FC-6AC7-4D4E-BB6C-BAFB8FF6DE08}">
      <dsp:nvSpPr>
        <dsp:cNvPr id="0" name=""/>
        <dsp:cNvSpPr/>
      </dsp:nvSpPr>
      <dsp:spPr>
        <a:xfrm>
          <a:off x="5789795" y="145971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Monitoring in health establishments in quality management processes</a:t>
          </a:r>
        </a:p>
      </dsp:txBody>
      <dsp:txXfrm>
        <a:off x="5789795" y="1459710"/>
        <a:ext cx="1425599" cy="604800"/>
      </dsp:txXfrm>
    </dsp:sp>
    <dsp:sp modelId="{AAB53D43-BD7B-4E02-A565-CA386F372ADD}">
      <dsp:nvSpPr>
        <dsp:cNvPr id="0" name=""/>
        <dsp:cNvSpPr/>
      </dsp:nvSpPr>
      <dsp:spPr>
        <a:xfrm>
          <a:off x="238594" y="2426074"/>
          <a:ext cx="604800" cy="6048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B0C6B30-98CF-4ECD-BDE8-6D1704695C3F}">
      <dsp:nvSpPr>
        <dsp:cNvPr id="0" name=""/>
        <dsp:cNvSpPr/>
      </dsp:nvSpPr>
      <dsp:spPr>
        <a:xfrm>
          <a:off x="365602" y="2553082"/>
          <a:ext cx="350784" cy="350784"/>
        </a:xfrm>
        <a:prstGeom prst="rect">
          <a:avLst/>
        </a:prstGeom>
        <a:gradFill rotWithShape="0">
          <a:gsLst>
            <a:gs pos="0">
              <a:schemeClr val="accent1">
                <a:shade val="50000"/>
                <a:hueOff val="201247"/>
                <a:satOff val="-4901"/>
                <a:lumOff val="21448"/>
                <a:alphaOff val="0"/>
                <a:lumMod val="110000"/>
                <a:satMod val="105000"/>
                <a:tint val="67000"/>
              </a:schemeClr>
            </a:gs>
            <a:gs pos="50000">
              <a:schemeClr val="accent1">
                <a:shade val="50000"/>
                <a:hueOff val="201247"/>
                <a:satOff val="-4901"/>
                <a:lumOff val="21448"/>
                <a:alphaOff val="0"/>
                <a:lumMod val="105000"/>
                <a:satMod val="103000"/>
                <a:tint val="73000"/>
              </a:schemeClr>
            </a:gs>
            <a:gs pos="100000">
              <a:schemeClr val="accent1">
                <a:shade val="50000"/>
                <a:hueOff val="201247"/>
                <a:satOff val="-4901"/>
                <a:lumOff val="2144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8951A0-4E59-4106-8D2C-227CA943FCB6}">
      <dsp:nvSpPr>
        <dsp:cNvPr id="0" name=""/>
        <dsp:cNvSpPr/>
      </dsp:nvSpPr>
      <dsp:spPr>
        <a:xfrm>
          <a:off x="972994" y="2426074"/>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EQEP Competency Assessment</a:t>
          </a:r>
        </a:p>
      </dsp:txBody>
      <dsp:txXfrm>
        <a:off x="972994" y="2426074"/>
        <a:ext cx="1425599" cy="604800"/>
      </dsp:txXfrm>
    </dsp:sp>
    <dsp:sp modelId="{13837472-D2B7-457E-9A8D-96FE97B581BE}">
      <dsp:nvSpPr>
        <dsp:cNvPr id="0" name=""/>
        <dsp:cNvSpPr/>
      </dsp:nvSpPr>
      <dsp:spPr>
        <a:xfrm>
          <a:off x="2646995" y="2426074"/>
          <a:ext cx="604800" cy="6048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D3FE61F-3DC2-4DE0-9805-95DE5CC06E3B}">
      <dsp:nvSpPr>
        <dsp:cNvPr id="0" name=""/>
        <dsp:cNvSpPr/>
      </dsp:nvSpPr>
      <dsp:spPr>
        <a:xfrm>
          <a:off x="320051" y="2553082"/>
          <a:ext cx="350784" cy="35078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9A973C6-5BEF-43F1-A930-4D40B67742DA}">
      <dsp:nvSpPr>
        <dsp:cNvPr id="0" name=""/>
        <dsp:cNvSpPr/>
      </dsp:nvSpPr>
      <dsp:spPr>
        <a:xfrm>
          <a:off x="3381395" y="2426074"/>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endParaRPr lang="es-HN" sz="1400" kern="1200" dirty="0"/>
        </a:p>
      </dsp:txBody>
      <dsp:txXfrm>
        <a:off x="3381395" y="2426074"/>
        <a:ext cx="1425599" cy="604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B79E4-D430-48B8-A941-98812D798B26}" type="datetimeFigureOut">
              <a:rPr lang="es-HN" smtClean="0"/>
              <a:t>23/8/2024</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20B73-EAEA-4D0B-A80F-0B657F496608}" type="slidenum">
              <a:rPr lang="es-HN" smtClean="0"/>
              <a:t>‹Nº›</a:t>
            </a:fld>
            <a:endParaRPr lang="es-HN"/>
          </a:p>
        </p:txBody>
      </p:sp>
    </p:spTree>
    <p:extLst>
      <p:ext uri="{BB962C8B-B14F-4D97-AF65-F5344CB8AC3E}">
        <p14:creationId xmlns:p14="http://schemas.microsoft.com/office/powerpoint/2010/main" val="3505111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93B09-D75A-4E37-9633-E91842E90069}"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7569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t>23/8/2024</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186172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t>23/8/2024</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328598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HN"/>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t>23/8/2024</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1670608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12192000" cy="6858000"/>
          </a:xfrm>
        </p:spPr>
        <p:txBody>
          <a:bodyPr/>
          <a:lstStyle>
            <a:lvl1pPr marL="0" indent="0">
              <a:buNone/>
              <a:defRPr/>
            </a:lvl1pPr>
          </a:lstStyle>
          <a:p>
            <a:r>
              <a:rPr lang="es-ES"/>
              <a:t>Haga clic en el icono para agregar una imagen</a:t>
            </a:r>
            <a:endParaRPr lang="en-US" dirty="0"/>
          </a:p>
        </p:txBody>
      </p:sp>
    </p:spTree>
    <p:extLst>
      <p:ext uri="{BB962C8B-B14F-4D97-AF65-F5344CB8AC3E}">
        <p14:creationId xmlns:p14="http://schemas.microsoft.com/office/powerpoint/2010/main" val="2700017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
        <p:nvSpPr>
          <p:cNvPr id="13" name="Rectangle 12"/>
          <p:cNvSpPr/>
          <p:nvPr/>
        </p:nvSpPr>
        <p:spPr>
          <a:xfrm>
            <a:off x="8367" y="0"/>
            <a:ext cx="6196405"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hasCustomPrompt="1"/>
          </p:nvPr>
        </p:nvSpPr>
        <p:spPr>
          <a:xfrm>
            <a:off x="381301" y="3769080"/>
            <a:ext cx="5464884" cy="1470025"/>
          </a:xfrm>
        </p:spPr>
        <p:txBody>
          <a:bodyPr anchor="b" anchorCtr="0">
            <a:normAutofit/>
          </a:bodyPr>
          <a:lstStyle>
            <a:lvl1pPr algn="l">
              <a:defRPr sz="3200">
                <a:solidFill>
                  <a:srgbClr val="545759"/>
                </a:solidFill>
              </a:defRPr>
            </a:lvl1pPr>
          </a:lstStyle>
          <a:p>
            <a:r>
              <a:rPr lang="en-US" dirty="0"/>
              <a:t>Title of presentation</a:t>
            </a:r>
          </a:p>
        </p:txBody>
      </p:sp>
      <p:sp>
        <p:nvSpPr>
          <p:cNvPr id="3" name="Subtitle 2"/>
          <p:cNvSpPr>
            <a:spLocks noGrp="1"/>
          </p:cNvSpPr>
          <p:nvPr>
            <p:ph type="subTitle" idx="1" hasCustomPrompt="1"/>
          </p:nvPr>
        </p:nvSpPr>
        <p:spPr>
          <a:xfrm>
            <a:off x="374127" y="5425346"/>
            <a:ext cx="5464885"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solidFill>
                  <a:schemeClr val="tx1">
                    <a:lumMod val="65000"/>
                    <a:lumOff val="35000"/>
                  </a:schemeClr>
                </a:solidFill>
                <a:latin typeface="Century Gothic"/>
                <a:cs typeface="Century Gothic"/>
              </a:rPr>
              <a:t>Presenter’s name</a:t>
            </a:r>
          </a:p>
          <a:p>
            <a:r>
              <a:rPr lang="en-US" dirty="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2897" y="488000"/>
            <a:ext cx="4507345"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587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2332097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8000"/>
          </a:xfrm>
        </p:spPr>
        <p:txBody>
          <a:bodyPr/>
          <a:lstStyle>
            <a:lvl1pPr marL="0" indent="0">
              <a:buNone/>
              <a:defRPr/>
            </a:lvl1pPr>
          </a:lstStyle>
          <a:p>
            <a:r>
              <a:rPr lang="es-ES"/>
              <a:t>Haga clic en el icono para agregar una imagen</a:t>
            </a:r>
            <a:endParaRPr lang="en-US" dirty="0"/>
          </a:p>
        </p:txBody>
      </p:sp>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4023404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p:cNvSpPr/>
          <p:nvPr/>
        </p:nvSpPr>
        <p:spPr>
          <a:xfrm>
            <a:off x="0" y="0"/>
            <a:ext cx="12192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595959"/>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a:xfrm>
            <a:off x="143435" y="139850"/>
            <a:ext cx="11862100" cy="849855"/>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09600" y="1226372"/>
            <a:ext cx="10972800" cy="489979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73016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7100047" cy="6858000"/>
          </a:xfrm>
          <a:prstGeom prst="rect">
            <a:avLst/>
          </a:prstGeom>
          <a:noFill/>
          <a:ln>
            <a:noFill/>
          </a:ln>
        </p:spPr>
      </p:pic>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
        <p:nvSpPr>
          <p:cNvPr id="2" name="Title 1"/>
          <p:cNvSpPr>
            <a:spLocks noGrp="1"/>
          </p:cNvSpPr>
          <p:nvPr>
            <p:ph type="title"/>
          </p:nvPr>
        </p:nvSpPr>
        <p:spPr>
          <a:xfrm>
            <a:off x="592802" y="451821"/>
            <a:ext cx="5990879" cy="568362"/>
          </a:xfrm>
        </p:spPr>
        <p:txBody>
          <a:bodyPr>
            <a:normAutofit/>
          </a:bodyPr>
          <a:lstStyle>
            <a:lvl1pPr algn="l">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09600" y="1861074"/>
            <a:ext cx="597408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12583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5360609" cy="6858001"/>
          </a:xfrm>
          <a:prstGeom prst="rect">
            <a:avLst/>
          </a:prstGeom>
        </p:spPr>
      </p:pic>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
        <p:nvSpPr>
          <p:cNvPr id="2" name="Title 1"/>
          <p:cNvSpPr>
            <a:spLocks noGrp="1"/>
          </p:cNvSpPr>
          <p:nvPr>
            <p:ph type="title"/>
          </p:nvPr>
        </p:nvSpPr>
        <p:spPr>
          <a:xfrm>
            <a:off x="350218" y="451821"/>
            <a:ext cx="4638225" cy="568362"/>
          </a:xfrm>
        </p:spPr>
        <p:txBody>
          <a:bodyPr>
            <a:noAutofit/>
          </a:bodyPr>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7695" y="1861074"/>
            <a:ext cx="462522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Picture Placeholder 8"/>
          <p:cNvSpPr>
            <a:spLocks noGrp="1"/>
          </p:cNvSpPr>
          <p:nvPr>
            <p:ph type="pic" sz="quarter" idx="13"/>
          </p:nvPr>
        </p:nvSpPr>
        <p:spPr>
          <a:xfrm>
            <a:off x="5361517" y="0"/>
            <a:ext cx="6830483" cy="6858000"/>
          </a:xfrm>
        </p:spPr>
        <p:txBody>
          <a:bodyPr>
            <a:normAutofit/>
          </a:bodyPr>
          <a:lstStyle>
            <a:lvl1pPr marL="0" indent="0" algn="ctr">
              <a:buNone/>
              <a:defRPr sz="2000" baseline="0">
                <a:sym typeface="Wingdings" panose="05000000000000000000" pitchFamily="2" charset="2"/>
              </a:defRPr>
            </a:lvl1pPr>
          </a:lstStyle>
          <a:p>
            <a:r>
              <a:rPr lang="es-ES"/>
              <a:t>Haga clic en el icono para agregar una imagen</a:t>
            </a:r>
            <a:endParaRPr lang="en-US" dirty="0"/>
          </a:p>
        </p:txBody>
      </p:sp>
    </p:spTree>
    <p:extLst>
      <p:ext uri="{BB962C8B-B14F-4D97-AF65-F5344CB8AC3E}">
        <p14:creationId xmlns:p14="http://schemas.microsoft.com/office/powerpoint/2010/main" val="2810596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7100047" cy="6858000"/>
          </a:xfrm>
          <a:prstGeom prst="rect">
            <a:avLst/>
          </a:prstGeom>
          <a:noFill/>
          <a:ln>
            <a:noFill/>
          </a:ln>
        </p:spPr>
      </p:pic>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
        <p:nvSpPr>
          <p:cNvPr id="2" name="Title 1"/>
          <p:cNvSpPr>
            <a:spLocks noGrp="1"/>
          </p:cNvSpPr>
          <p:nvPr>
            <p:ph type="title"/>
          </p:nvPr>
        </p:nvSpPr>
        <p:spPr>
          <a:xfrm>
            <a:off x="592802" y="451821"/>
            <a:ext cx="5990879" cy="568362"/>
          </a:xfrm>
        </p:spPr>
        <p:txBody>
          <a:bodyPr>
            <a:normAutofit/>
          </a:bodyPr>
          <a:lstStyle>
            <a:lvl1pPr algn="l">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09600" y="1861074"/>
            <a:ext cx="597408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Picture Placeholder 8"/>
          <p:cNvSpPr>
            <a:spLocks noGrp="1"/>
          </p:cNvSpPr>
          <p:nvPr>
            <p:ph type="pic" sz="quarter" idx="13"/>
          </p:nvPr>
        </p:nvSpPr>
        <p:spPr>
          <a:xfrm>
            <a:off x="7099301" y="0"/>
            <a:ext cx="5092700" cy="6858000"/>
          </a:xfrm>
        </p:spPr>
        <p:txBody>
          <a:bodyPr/>
          <a:lstStyle>
            <a:lvl1pPr marL="0" indent="0" algn="ctr">
              <a:buNone/>
              <a:defRPr sz="1800"/>
            </a:lvl1pPr>
          </a:lstStyle>
          <a:p>
            <a:r>
              <a:rPr lang="es-ES"/>
              <a:t>Haga clic en el icono para agregar una imagen</a:t>
            </a:r>
            <a:endParaRPr lang="en-US" dirty="0"/>
          </a:p>
        </p:txBody>
      </p:sp>
    </p:spTree>
    <p:extLst>
      <p:ext uri="{BB962C8B-B14F-4D97-AF65-F5344CB8AC3E}">
        <p14:creationId xmlns:p14="http://schemas.microsoft.com/office/powerpoint/2010/main" val="187214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t>23/8/2024</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1619264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
        <p:nvSpPr>
          <p:cNvPr id="9" name="Rectangle 8"/>
          <p:cNvSpPr>
            <a:spLocks noChangeArrowheads="1"/>
          </p:cNvSpPr>
          <p:nvPr/>
        </p:nvSpPr>
        <p:spPr bwMode="auto">
          <a:xfrm>
            <a:off x="0" y="1"/>
            <a:ext cx="7100047" cy="6858000"/>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rgbClr val="545759"/>
              </a:solidFill>
            </a:endParaRPr>
          </a:p>
        </p:txBody>
      </p:sp>
      <p:sp>
        <p:nvSpPr>
          <p:cNvPr id="2" name="Title 1"/>
          <p:cNvSpPr>
            <a:spLocks noGrp="1"/>
          </p:cNvSpPr>
          <p:nvPr>
            <p:ph type="title"/>
          </p:nvPr>
        </p:nvSpPr>
        <p:spPr>
          <a:xfrm>
            <a:off x="592802" y="451821"/>
            <a:ext cx="5990879" cy="568362"/>
          </a:xfrm>
        </p:spPr>
        <p:txBody>
          <a:bodyPr>
            <a:normAutofit/>
          </a:bodyPr>
          <a:lstStyle>
            <a:lvl1pPr algn="l">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09600" y="1861074"/>
            <a:ext cx="597408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068059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bwMode="auto">
          <a:xfrm>
            <a:off x="-27093" y="0"/>
            <a:ext cx="12212591" cy="62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
        <p:nvSpPr>
          <p:cNvPr id="9" name="Rectangle 8"/>
          <p:cNvSpPr>
            <a:spLocks noChangeArrowheads="1"/>
          </p:cNvSpPr>
          <p:nvPr/>
        </p:nvSpPr>
        <p:spPr bwMode="auto">
          <a:xfrm>
            <a:off x="0" y="3160714"/>
            <a:ext cx="12192000" cy="3697287"/>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rgbClr val="545759"/>
              </a:solidFill>
            </a:endParaRPr>
          </a:p>
        </p:txBody>
      </p:sp>
      <p:sp>
        <p:nvSpPr>
          <p:cNvPr id="10" name="Rectangle 9"/>
          <p:cNvSpPr>
            <a:spLocks noChangeArrowheads="1"/>
          </p:cNvSpPr>
          <p:nvPr/>
        </p:nvSpPr>
        <p:spPr bwMode="auto">
          <a:xfrm>
            <a:off x="0" y="2571079"/>
            <a:ext cx="12192000" cy="588047"/>
          </a:xfrm>
          <a:prstGeom prst="rect">
            <a:avLst/>
          </a:prstGeom>
          <a:solidFill>
            <a:schemeClr val="tx2">
              <a:alpha val="70000"/>
            </a:schemeClr>
          </a:solidFill>
          <a:ln>
            <a:noFill/>
          </a:ln>
          <a:effectLst>
            <a:outerShdw blurRad="63500" dist="23000" sx="999" sy="999" rotWithShape="0">
              <a:srgbClr val="000000">
                <a:alpha val="74997"/>
              </a:srgbClr>
            </a:outerShdw>
          </a:effectLst>
        </p:spPr>
        <p:txBody>
          <a:bodyPr anchor="ctr"/>
          <a:lstStyle/>
          <a:p>
            <a:pPr algn="ctr">
              <a:defRPr/>
            </a:pPr>
            <a:endParaRPr lang="en-US" sz="1800" dirty="0">
              <a:solidFill>
                <a:prstClr val="white"/>
              </a:solidFill>
            </a:endParaRPr>
          </a:p>
        </p:txBody>
      </p:sp>
      <p:sp>
        <p:nvSpPr>
          <p:cNvPr id="2" name="Title 1"/>
          <p:cNvSpPr>
            <a:spLocks noGrp="1"/>
          </p:cNvSpPr>
          <p:nvPr>
            <p:ph type="title"/>
          </p:nvPr>
        </p:nvSpPr>
        <p:spPr>
          <a:xfrm>
            <a:off x="592801" y="2571078"/>
            <a:ext cx="10972800" cy="568362"/>
          </a:xfrm>
        </p:spPr>
        <p:txBody>
          <a:bodyPr>
            <a:normAutofit/>
          </a:bodyPr>
          <a:lstStyle>
            <a:lvl1pPr algn="l">
              <a:defRPr sz="3600"/>
            </a:lvl1pPr>
          </a:lstStyle>
          <a:p>
            <a:r>
              <a:rPr lang="es-ES"/>
              <a:t>Haga clic para modificar el estilo de título del patrón</a:t>
            </a:r>
            <a:endParaRPr lang="en-US"/>
          </a:p>
        </p:txBody>
      </p:sp>
      <p:sp>
        <p:nvSpPr>
          <p:cNvPr id="3" name="Content Placeholder 2"/>
          <p:cNvSpPr>
            <a:spLocks noGrp="1"/>
          </p:cNvSpPr>
          <p:nvPr>
            <p:ph idx="1"/>
          </p:nvPr>
        </p:nvSpPr>
        <p:spPr>
          <a:xfrm>
            <a:off x="609600" y="3291841"/>
            <a:ext cx="109728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10105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
        <p:nvSpPr>
          <p:cNvPr id="9" name="Rectangle 8"/>
          <p:cNvSpPr>
            <a:spLocks noChangeArrowheads="1"/>
          </p:cNvSpPr>
          <p:nvPr/>
        </p:nvSpPr>
        <p:spPr bwMode="auto">
          <a:xfrm>
            <a:off x="0" y="3160714"/>
            <a:ext cx="12192000" cy="3697287"/>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rgbClr val="545759"/>
              </a:solidFill>
            </a:endParaRPr>
          </a:p>
        </p:txBody>
      </p:sp>
      <p:sp>
        <p:nvSpPr>
          <p:cNvPr id="10" name="Rectangle 9"/>
          <p:cNvSpPr>
            <a:spLocks noChangeArrowheads="1"/>
          </p:cNvSpPr>
          <p:nvPr/>
        </p:nvSpPr>
        <p:spPr bwMode="auto">
          <a:xfrm>
            <a:off x="0" y="2571079"/>
            <a:ext cx="12192000" cy="588047"/>
          </a:xfrm>
          <a:prstGeom prst="rect">
            <a:avLst/>
          </a:prstGeom>
          <a:solidFill>
            <a:schemeClr val="tx2">
              <a:alpha val="70000"/>
            </a:schemeClr>
          </a:solidFill>
          <a:ln>
            <a:noFill/>
          </a:ln>
          <a:effectLst>
            <a:outerShdw blurRad="63500" dist="23000" sx="999" sy="999" rotWithShape="0">
              <a:srgbClr val="000000">
                <a:alpha val="74997"/>
              </a:srgbClr>
            </a:outerShdw>
          </a:effectLst>
        </p:spPr>
        <p:txBody>
          <a:bodyPr anchor="ctr"/>
          <a:lstStyle/>
          <a:p>
            <a:pPr algn="ctr">
              <a:defRPr/>
            </a:pPr>
            <a:endParaRPr lang="en-US" sz="1800" dirty="0">
              <a:solidFill>
                <a:prstClr val="white"/>
              </a:solidFill>
            </a:endParaRPr>
          </a:p>
        </p:txBody>
      </p:sp>
      <p:sp>
        <p:nvSpPr>
          <p:cNvPr id="2" name="Title 1"/>
          <p:cNvSpPr>
            <a:spLocks noGrp="1"/>
          </p:cNvSpPr>
          <p:nvPr>
            <p:ph type="title"/>
          </p:nvPr>
        </p:nvSpPr>
        <p:spPr>
          <a:xfrm>
            <a:off x="592801" y="2571078"/>
            <a:ext cx="10972800" cy="568362"/>
          </a:xfrm>
        </p:spPr>
        <p:txBody>
          <a:bodyPr>
            <a:normAutofit/>
          </a:bodyPr>
          <a:lstStyle>
            <a:lvl1pPr algn="l">
              <a:defRPr sz="3600"/>
            </a:lvl1pPr>
          </a:lstStyle>
          <a:p>
            <a:r>
              <a:rPr lang="es-ES"/>
              <a:t>Haga clic para modificar el estilo de título del patrón</a:t>
            </a:r>
            <a:endParaRPr lang="en-US"/>
          </a:p>
        </p:txBody>
      </p:sp>
      <p:sp>
        <p:nvSpPr>
          <p:cNvPr id="3" name="Content Placeholder 2"/>
          <p:cNvSpPr>
            <a:spLocks noGrp="1"/>
          </p:cNvSpPr>
          <p:nvPr>
            <p:ph idx="1"/>
          </p:nvPr>
        </p:nvSpPr>
        <p:spPr>
          <a:xfrm>
            <a:off x="609600" y="3291841"/>
            <a:ext cx="109728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714005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rgbClr val="7CADD3">
            <a:alpha val="84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srgbClr val="4C4D4F">
                    <a:tint val="75000"/>
                  </a:srgbClr>
                </a:solidFill>
              </a:rPr>
              <a:pPr/>
              <a:t>8/23/2024</a:t>
            </a:fld>
            <a:endParaRPr lang="en-US" dirty="0">
              <a:solidFill>
                <a:srgbClr val="4C4D4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C4D4F">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4C4D4F">
                    <a:tint val="75000"/>
                  </a:srgbClr>
                </a:solidFill>
              </a:rPr>
              <a:pPr/>
              <a:t>‹Nº›</a:t>
            </a:fld>
            <a:endParaRPr lang="en-US" dirty="0">
              <a:solidFill>
                <a:srgbClr val="4C4D4F">
                  <a:tint val="75000"/>
                </a:srgbClr>
              </a:solidFill>
            </a:endParaRPr>
          </a:p>
        </p:txBody>
      </p:sp>
      <p:sp>
        <p:nvSpPr>
          <p:cNvPr id="2" name="Title 1"/>
          <p:cNvSpPr>
            <a:spLocks noGrp="1"/>
          </p:cNvSpPr>
          <p:nvPr>
            <p:ph type="title"/>
          </p:nvPr>
        </p:nvSpPr>
        <p:spPr>
          <a:xfrm>
            <a:off x="592801" y="2571078"/>
            <a:ext cx="10972800" cy="568362"/>
          </a:xfrm>
        </p:spPr>
        <p:txBody>
          <a:bodyPr>
            <a:normAutofit/>
          </a:bodyPr>
          <a:lstStyle>
            <a:lvl1pPr algn="l">
              <a:defRPr sz="3600"/>
            </a:lvl1pPr>
          </a:lstStyle>
          <a:p>
            <a:r>
              <a:rPr lang="es-ES"/>
              <a:t>Haga clic para modificar el estilo de título del patrón</a:t>
            </a:r>
            <a:endParaRPr lang="en-US"/>
          </a:p>
        </p:txBody>
      </p:sp>
      <p:sp>
        <p:nvSpPr>
          <p:cNvPr id="3" name="Content Placeholder 2"/>
          <p:cNvSpPr>
            <a:spLocks noGrp="1"/>
          </p:cNvSpPr>
          <p:nvPr>
            <p:ph idx="1"/>
          </p:nvPr>
        </p:nvSpPr>
        <p:spPr>
          <a:xfrm>
            <a:off x="609600" y="3291841"/>
            <a:ext cx="109728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11" name="Picture 5" descr="Vector_Map_White-01.png"/>
          <p:cNvPicPr>
            <a:picLocks noChangeAspect="1"/>
          </p:cNvPicPr>
          <p:nvPr/>
        </p:nvPicPr>
        <p:blipFill>
          <a:blip r:embed="rId2" cstate="email">
            <a:alphaModFix amt="64000"/>
            <a:extLst>
              <a:ext uri="{28A0092B-C50C-407E-A947-70E740481C1C}">
                <a14:useLocalDpi xmlns:a14="http://schemas.microsoft.com/office/drawing/2010/main"/>
              </a:ext>
            </a:extLst>
          </a:blip>
          <a:srcRect/>
          <a:stretch>
            <a:fillRect/>
          </a:stretch>
        </p:blipFill>
        <p:spPr bwMode="auto">
          <a:xfrm>
            <a:off x="-112184" y="531575"/>
            <a:ext cx="1230418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705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95959">
                  <a:tint val="75000"/>
                </a:srgb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4209583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8" name="Footer Placeholder 7"/>
          <p:cNvSpPr>
            <a:spLocks noGrp="1"/>
          </p:cNvSpPr>
          <p:nvPr>
            <p:ph type="ftr" sz="quarter" idx="11"/>
          </p:nvPr>
        </p:nvSpPr>
        <p:spPr/>
        <p:txBody>
          <a:bodyPr/>
          <a:lstStyle/>
          <a:p>
            <a:endParaRPr lang="en-US" dirty="0">
              <a:solidFill>
                <a:srgbClr val="595959">
                  <a:tint val="75000"/>
                </a:srgbClr>
              </a:solidFill>
            </a:endParaRPr>
          </a:p>
        </p:txBody>
      </p:sp>
      <p:sp>
        <p:nvSpPr>
          <p:cNvPr id="9" name="Slide Number Placeholder 8"/>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3530011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4" name="Footer Placeholder 3"/>
          <p:cNvSpPr>
            <a:spLocks noGrp="1"/>
          </p:cNvSpPr>
          <p:nvPr>
            <p:ph type="ftr" sz="quarter" idx="11"/>
          </p:nvPr>
        </p:nvSpPr>
        <p:spPr/>
        <p:txBody>
          <a:bodyPr/>
          <a:lstStyle/>
          <a:p>
            <a:endParaRPr lang="en-US" dirty="0">
              <a:solidFill>
                <a:srgbClr val="595959">
                  <a:tint val="75000"/>
                </a:srgbClr>
              </a:solidFill>
            </a:endParaRPr>
          </a:p>
        </p:txBody>
      </p:sp>
      <p:sp>
        <p:nvSpPr>
          <p:cNvPr id="5" name="Slide Number Placeholder 4"/>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1001822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Shape 403"/>
          <p:cNvSpPr>
            <a:spLocks noChangeArrowheads="1"/>
          </p:cNvSpPr>
          <p:nvPr/>
        </p:nvSpPr>
        <p:spPr bwMode="auto">
          <a:xfrm>
            <a:off x="11137344" y="6285205"/>
            <a:ext cx="224420" cy="23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gn="ctr">
              <a:defRPr sz="5600">
                <a:solidFill>
                  <a:schemeClr val="tx1"/>
                </a:solidFill>
                <a:latin typeface="Gill Sans"/>
                <a:ea typeface="Gill Sans"/>
                <a:cs typeface="Gill Sans"/>
                <a:sym typeface="Gill Sans"/>
              </a:defRPr>
            </a:lvl1pPr>
            <a:lvl2pPr marL="742950" indent="-285750" algn="ctr">
              <a:defRPr sz="5600">
                <a:solidFill>
                  <a:schemeClr val="tx1"/>
                </a:solidFill>
                <a:latin typeface="Gill Sans"/>
                <a:ea typeface="Gill Sans"/>
                <a:cs typeface="Gill Sans"/>
                <a:sym typeface="Gill Sans"/>
              </a:defRPr>
            </a:lvl2pPr>
            <a:lvl3pPr marL="1143000" algn="ctr">
              <a:defRPr sz="5600">
                <a:solidFill>
                  <a:schemeClr val="tx1"/>
                </a:solidFill>
                <a:latin typeface="Gill Sans"/>
                <a:ea typeface="Gill Sans"/>
                <a:cs typeface="Gill Sans"/>
                <a:sym typeface="Gill Sans"/>
              </a:defRPr>
            </a:lvl3pPr>
            <a:lvl4pPr marL="1600200" indent="-228600" algn="ctr">
              <a:defRPr sz="5600">
                <a:solidFill>
                  <a:schemeClr val="tx1"/>
                </a:solidFill>
                <a:latin typeface="Gill Sans"/>
                <a:ea typeface="Gill Sans"/>
                <a:cs typeface="Gill Sans"/>
                <a:sym typeface="Gill Sans"/>
              </a:defRPr>
            </a:lvl4pPr>
            <a:lvl5pPr marL="2057400" indent="-228600" algn="ctr">
              <a:defRPr sz="5600">
                <a:solidFill>
                  <a:schemeClr val="tx1"/>
                </a:solidFill>
                <a:latin typeface="Gill Sans"/>
                <a:ea typeface="Gill Sans"/>
                <a:cs typeface="Gill Sans"/>
                <a:sym typeface="Gill Sans"/>
              </a:defRPr>
            </a:lvl5pPr>
            <a:lvl6pPr marL="2514600" indent="-228600" algn="ctr" defTabSz="825500" eaLnBrk="0" fontAlgn="base" hangingPunct="0">
              <a:spcBef>
                <a:spcPct val="0"/>
              </a:spcBef>
              <a:spcAft>
                <a:spcPct val="0"/>
              </a:spcAft>
              <a:defRPr sz="5600">
                <a:solidFill>
                  <a:schemeClr val="tx1"/>
                </a:solidFill>
                <a:latin typeface="Gill Sans"/>
                <a:ea typeface="Gill Sans"/>
                <a:cs typeface="Gill Sans"/>
                <a:sym typeface="Gill Sans"/>
              </a:defRPr>
            </a:lvl6pPr>
            <a:lvl7pPr marL="2971800" indent="-228600" algn="ctr" defTabSz="825500" eaLnBrk="0" fontAlgn="base" hangingPunct="0">
              <a:spcBef>
                <a:spcPct val="0"/>
              </a:spcBef>
              <a:spcAft>
                <a:spcPct val="0"/>
              </a:spcAft>
              <a:defRPr sz="5600">
                <a:solidFill>
                  <a:schemeClr val="tx1"/>
                </a:solidFill>
                <a:latin typeface="Gill Sans"/>
                <a:ea typeface="Gill Sans"/>
                <a:cs typeface="Gill Sans"/>
                <a:sym typeface="Gill Sans"/>
              </a:defRPr>
            </a:lvl7pPr>
            <a:lvl8pPr marL="3429000" indent="-228600" algn="ctr" defTabSz="825500" eaLnBrk="0" fontAlgn="base" hangingPunct="0">
              <a:spcBef>
                <a:spcPct val="0"/>
              </a:spcBef>
              <a:spcAft>
                <a:spcPct val="0"/>
              </a:spcAft>
              <a:defRPr sz="5600">
                <a:solidFill>
                  <a:schemeClr val="tx1"/>
                </a:solidFill>
                <a:latin typeface="Gill Sans"/>
                <a:ea typeface="Gill Sans"/>
                <a:cs typeface="Gill Sans"/>
                <a:sym typeface="Gill Sans"/>
              </a:defRPr>
            </a:lvl8pPr>
            <a:lvl9pPr marL="3886200" indent="-228600" algn="ctr" defTabSz="825500" eaLnBrk="0" fontAlgn="base" hangingPunct="0">
              <a:spcBef>
                <a:spcPct val="0"/>
              </a:spcBef>
              <a:spcAft>
                <a:spcPct val="0"/>
              </a:spcAft>
              <a:defRPr sz="5600">
                <a:solidFill>
                  <a:schemeClr val="tx1"/>
                </a:solidFill>
                <a:latin typeface="Gill Sans"/>
                <a:ea typeface="Gill Sans"/>
                <a:cs typeface="Gill Sans"/>
                <a:sym typeface="Gill Sans"/>
              </a:defRPr>
            </a:lvl9pPr>
          </a:lstStyle>
          <a:p>
            <a:pPr defTabSz="412714" fontAlgn="base">
              <a:spcBef>
                <a:spcPct val="0"/>
              </a:spcBef>
              <a:spcAft>
                <a:spcPct val="0"/>
              </a:spcAft>
            </a:pPr>
            <a:r>
              <a:rPr lang="en-US" altLang="en-US" sz="1200" b="1" dirty="0">
                <a:solidFill>
                  <a:srgbClr val="444444"/>
                </a:solidFill>
                <a:latin typeface="Century Gothic" panose="020B0502020202020204" pitchFamily="34" charset="0"/>
                <a:ea typeface="Open Sans"/>
                <a:cs typeface="Open Sans"/>
                <a:sym typeface="Open Sans"/>
              </a:rPr>
              <a:t>12</a:t>
            </a:r>
          </a:p>
        </p:txBody>
      </p:sp>
      <p:sp>
        <p:nvSpPr>
          <p:cNvPr id="12" name="Shape 404"/>
          <p:cNvSpPr>
            <a:spLocks noChangeShapeType="1"/>
          </p:cNvSpPr>
          <p:nvPr/>
        </p:nvSpPr>
        <p:spPr bwMode="auto">
          <a:xfrm flipV="1">
            <a:off x="-241300" y="5581650"/>
            <a:ext cx="12558184" cy="0"/>
          </a:xfrm>
          <a:prstGeom prst="line">
            <a:avLst/>
          </a:prstGeom>
          <a:noFill/>
          <a:ln w="25400">
            <a:solidFill>
              <a:srgbClr val="7A7A7A"/>
            </a:solidFill>
            <a:miter lim="400000"/>
            <a:headEnd/>
            <a:tailEnd/>
          </a:ln>
        </p:spPr>
        <p:txBody>
          <a:bodyPr lIns="0" tIns="0" rIns="0" bIns="0" anchor="ctr"/>
          <a:lstStyle/>
          <a:p>
            <a:pPr defTabSz="412714" eaLnBrk="0" fontAlgn="base" hangingPunct="0">
              <a:spcBef>
                <a:spcPct val="0"/>
              </a:spcBef>
              <a:spcAft>
                <a:spcPct val="0"/>
              </a:spcAft>
            </a:pPr>
            <a:endParaRPr lang="en-US" sz="2800" dirty="0">
              <a:solidFill>
                <a:srgbClr val="000000"/>
              </a:solidFill>
              <a:latin typeface="Century Gothic" panose="020B0502020202020204" pitchFamily="34" charset="0"/>
              <a:sym typeface="Gill Sans"/>
            </a:endParaRPr>
          </a:p>
        </p:txBody>
      </p:sp>
      <p:sp>
        <p:nvSpPr>
          <p:cNvPr id="13" name="Shape 405"/>
          <p:cNvSpPr/>
          <p:nvPr/>
        </p:nvSpPr>
        <p:spPr>
          <a:xfrm>
            <a:off x="391583"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8496A"/>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20" name="Shape 412"/>
          <p:cNvSpPr/>
          <p:nvPr/>
        </p:nvSpPr>
        <p:spPr>
          <a:xfrm>
            <a:off x="4337049" y="4499610"/>
            <a:ext cx="3784600" cy="69850"/>
          </a:xfrm>
          <a:prstGeom prst="rect">
            <a:avLst/>
          </a:prstGeom>
          <a:solidFill>
            <a:srgbClr val="569FD3"/>
          </a:solidFill>
          <a:ln w="25400">
            <a:solidFill>
              <a:srgbClr val="000000">
                <a:alpha val="0"/>
              </a:srgbClr>
            </a:solidFill>
            <a:miter lim="400000"/>
          </a:ln>
        </p:spPr>
        <p:txBody>
          <a:bodyPr lIns="0" tIns="0" rIns="0" bIns="0" anchor="ctr"/>
          <a:lstStyle/>
          <a:p>
            <a:pPr algn="ctr" defTabSz="292075">
              <a:defRPr sz="4000">
                <a:solidFill>
                  <a:srgbClr val="444444"/>
                </a:solidFill>
                <a:effectLst>
                  <a:outerShdw blurRad="38100" dist="12700" dir="5400000" rotWithShape="0">
                    <a:srgbClr val="000000">
                      <a:alpha val="50000"/>
                    </a:srgbClr>
                  </a:outerShdw>
                </a:effectLst>
              </a:defRPr>
            </a:pPr>
            <a:endParaRPr sz="2000" kern="0" dirty="0">
              <a:solidFill>
                <a:srgbClr val="444444"/>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34" name="Shape 429"/>
          <p:cNvSpPr/>
          <p:nvPr/>
        </p:nvSpPr>
        <p:spPr>
          <a:xfrm>
            <a:off x="491066" y="5039360"/>
            <a:ext cx="3852333" cy="76200"/>
          </a:xfrm>
          <a:prstGeom prst="rect">
            <a:avLst/>
          </a:prstGeom>
          <a:solidFill>
            <a:srgbClr val="78496A"/>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35" name="Shape 430"/>
          <p:cNvSpPr/>
          <p:nvPr/>
        </p:nvSpPr>
        <p:spPr>
          <a:xfrm>
            <a:off x="8121649" y="3769360"/>
            <a:ext cx="3784600" cy="69850"/>
          </a:xfrm>
          <a:prstGeom prst="rect">
            <a:avLst/>
          </a:prstGeom>
          <a:solidFill>
            <a:srgbClr val="005595"/>
          </a:solidFill>
          <a:ln w="25400">
            <a:solidFill>
              <a:srgbClr val="000000">
                <a:alpha val="0"/>
              </a:srgbClr>
            </a:solidFill>
            <a:miter lim="400000"/>
          </a:ln>
        </p:spPr>
        <p:txBody>
          <a:bodyPr lIns="0" tIns="0" rIns="0" bIns="0" anchor="ctr"/>
          <a:lstStyle/>
          <a:p>
            <a:pPr algn="ctr" defTabSz="292075">
              <a:defRPr sz="4000">
                <a:solidFill>
                  <a:srgbClr val="444444"/>
                </a:solidFill>
                <a:effectLst>
                  <a:outerShdw blurRad="38100" dist="12700" dir="5400000" rotWithShape="0">
                    <a:srgbClr val="000000">
                      <a:alpha val="50000"/>
                    </a:srgbClr>
                  </a:outerShdw>
                </a:effectLst>
              </a:defRPr>
            </a:pPr>
            <a:endParaRPr sz="2000" kern="0" dirty="0">
              <a:solidFill>
                <a:srgbClr val="444444"/>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40" name="Picture Placeholder 39"/>
          <p:cNvSpPr>
            <a:spLocks noGrp="1"/>
          </p:cNvSpPr>
          <p:nvPr>
            <p:ph type="pic" sz="quarter" idx="13"/>
          </p:nvPr>
        </p:nvSpPr>
        <p:spPr>
          <a:xfrm>
            <a:off x="491067" y="2492376"/>
            <a:ext cx="1087965" cy="815974"/>
          </a:xfrm>
        </p:spPr>
        <p:txBody>
          <a:bodyPr>
            <a:normAutofit/>
          </a:bodyPr>
          <a:lstStyle>
            <a:lvl1pPr marL="0" indent="0">
              <a:buNone/>
              <a:defRPr sz="800"/>
            </a:lvl1pPr>
          </a:lstStyle>
          <a:p>
            <a:r>
              <a:rPr lang="es-ES"/>
              <a:t>Haga clic en el icono para agregar una imagen</a:t>
            </a:r>
            <a:endParaRPr lang="en-US" dirty="0"/>
          </a:p>
        </p:txBody>
      </p:sp>
      <p:sp>
        <p:nvSpPr>
          <p:cNvPr id="41" name="Picture Placeholder 39"/>
          <p:cNvSpPr>
            <a:spLocks noGrp="1"/>
          </p:cNvSpPr>
          <p:nvPr>
            <p:ph type="pic" sz="quarter" idx="14"/>
          </p:nvPr>
        </p:nvSpPr>
        <p:spPr>
          <a:xfrm>
            <a:off x="4301067" y="1816103"/>
            <a:ext cx="1087965" cy="815974"/>
          </a:xfrm>
        </p:spPr>
        <p:txBody>
          <a:bodyPr>
            <a:normAutofit/>
          </a:bodyPr>
          <a:lstStyle>
            <a:lvl1pPr marL="0" indent="0">
              <a:buNone/>
              <a:defRPr sz="800"/>
            </a:lvl1pPr>
          </a:lstStyle>
          <a:p>
            <a:r>
              <a:rPr lang="es-ES"/>
              <a:t>Haga clic en el icono para agregar una imagen</a:t>
            </a:r>
            <a:endParaRPr lang="en-US" dirty="0"/>
          </a:p>
        </p:txBody>
      </p:sp>
      <p:sp>
        <p:nvSpPr>
          <p:cNvPr id="42" name="Picture Placeholder 39"/>
          <p:cNvSpPr>
            <a:spLocks noGrp="1"/>
          </p:cNvSpPr>
          <p:nvPr>
            <p:ph type="pic" sz="quarter" idx="15"/>
          </p:nvPr>
        </p:nvSpPr>
        <p:spPr>
          <a:xfrm>
            <a:off x="8193618" y="1204723"/>
            <a:ext cx="1087965" cy="815974"/>
          </a:xfrm>
        </p:spPr>
        <p:txBody>
          <a:bodyPr>
            <a:normAutofit/>
          </a:bodyPr>
          <a:lstStyle>
            <a:lvl1pPr marL="0" indent="0">
              <a:buNone/>
              <a:defRPr sz="800"/>
            </a:lvl1pPr>
          </a:lstStyle>
          <a:p>
            <a:r>
              <a:rPr lang="es-ES"/>
              <a:t>Haga clic en el icono para agregar una imagen</a:t>
            </a:r>
            <a:endParaRPr lang="en-US" dirty="0"/>
          </a:p>
        </p:txBody>
      </p:sp>
      <p:sp>
        <p:nvSpPr>
          <p:cNvPr id="44" name="Text Placeholder 43"/>
          <p:cNvSpPr>
            <a:spLocks noGrp="1"/>
          </p:cNvSpPr>
          <p:nvPr>
            <p:ph type="body" sz="quarter" idx="16"/>
          </p:nvPr>
        </p:nvSpPr>
        <p:spPr>
          <a:xfrm>
            <a:off x="491067" y="3308350"/>
            <a:ext cx="3746500" cy="171450"/>
          </a:xfrm>
        </p:spPr>
        <p:txBody>
          <a:bodyPr>
            <a:noAutofit/>
          </a:bodyPr>
          <a:lstStyle>
            <a:lvl1pPr marL="0" indent="0">
              <a:buNone/>
              <a:defRPr sz="2000" b="1">
                <a:solidFill>
                  <a:srgbClr val="78496A"/>
                </a:solidFill>
              </a:defRPr>
            </a:lvl1pPr>
          </a:lstStyle>
          <a:p>
            <a:pPr lvl="0"/>
            <a:r>
              <a:rPr lang="es-ES"/>
              <a:t>Haga clic para modificar los estilos de texto del patrón</a:t>
            </a:r>
          </a:p>
        </p:txBody>
      </p:sp>
      <p:sp>
        <p:nvSpPr>
          <p:cNvPr id="45" name="Text Placeholder 43"/>
          <p:cNvSpPr>
            <a:spLocks noGrp="1"/>
          </p:cNvSpPr>
          <p:nvPr>
            <p:ph type="body" sz="quarter" idx="17" hasCustomPrompt="1"/>
          </p:nvPr>
        </p:nvSpPr>
        <p:spPr>
          <a:xfrm>
            <a:off x="99483" y="5616575"/>
            <a:ext cx="755652" cy="171450"/>
          </a:xfrm>
        </p:spPr>
        <p:txBody>
          <a:bodyPr>
            <a:noAutofit/>
          </a:bodyPr>
          <a:lstStyle>
            <a:lvl1pPr marL="0" indent="0" algn="ctr">
              <a:buNone/>
              <a:defRPr sz="1100" b="0"/>
            </a:lvl1pPr>
          </a:lstStyle>
          <a:p>
            <a:pPr lvl="0"/>
            <a:r>
              <a:rPr lang="en-US" dirty="0"/>
              <a:t>Year</a:t>
            </a:r>
          </a:p>
        </p:txBody>
      </p:sp>
      <p:sp>
        <p:nvSpPr>
          <p:cNvPr id="46" name="Text Placeholder 43"/>
          <p:cNvSpPr>
            <a:spLocks noGrp="1"/>
          </p:cNvSpPr>
          <p:nvPr>
            <p:ph type="body" sz="quarter" idx="18" hasCustomPrompt="1"/>
          </p:nvPr>
        </p:nvSpPr>
        <p:spPr>
          <a:xfrm>
            <a:off x="1996017" y="5616575"/>
            <a:ext cx="755652" cy="171450"/>
          </a:xfrm>
        </p:spPr>
        <p:txBody>
          <a:bodyPr>
            <a:noAutofit/>
          </a:bodyPr>
          <a:lstStyle>
            <a:lvl1pPr marL="0" indent="0" algn="ctr">
              <a:buNone/>
              <a:defRPr sz="1100" b="0"/>
            </a:lvl1pPr>
          </a:lstStyle>
          <a:p>
            <a:pPr lvl="0"/>
            <a:r>
              <a:rPr lang="en-US" dirty="0"/>
              <a:t>Year</a:t>
            </a:r>
          </a:p>
        </p:txBody>
      </p:sp>
      <p:sp>
        <p:nvSpPr>
          <p:cNvPr id="47" name="Text Placeholder 43"/>
          <p:cNvSpPr>
            <a:spLocks noGrp="1"/>
          </p:cNvSpPr>
          <p:nvPr>
            <p:ph type="body" sz="quarter" idx="19" hasCustomPrompt="1"/>
          </p:nvPr>
        </p:nvSpPr>
        <p:spPr>
          <a:xfrm>
            <a:off x="3880907" y="5616575"/>
            <a:ext cx="755652" cy="171450"/>
          </a:xfrm>
        </p:spPr>
        <p:txBody>
          <a:bodyPr>
            <a:noAutofit/>
          </a:bodyPr>
          <a:lstStyle>
            <a:lvl1pPr marL="0" indent="0" algn="ctr">
              <a:buNone/>
              <a:defRPr sz="1100" b="0"/>
            </a:lvl1pPr>
          </a:lstStyle>
          <a:p>
            <a:pPr lvl="0"/>
            <a:r>
              <a:rPr lang="en-US" dirty="0"/>
              <a:t>Year</a:t>
            </a:r>
          </a:p>
        </p:txBody>
      </p:sp>
      <p:sp>
        <p:nvSpPr>
          <p:cNvPr id="48" name="Text Placeholder 43"/>
          <p:cNvSpPr>
            <a:spLocks noGrp="1"/>
          </p:cNvSpPr>
          <p:nvPr>
            <p:ph type="body" sz="quarter" idx="20" hasCustomPrompt="1"/>
          </p:nvPr>
        </p:nvSpPr>
        <p:spPr>
          <a:xfrm>
            <a:off x="5819774" y="5616575"/>
            <a:ext cx="755652" cy="171450"/>
          </a:xfrm>
        </p:spPr>
        <p:txBody>
          <a:bodyPr>
            <a:noAutofit/>
          </a:bodyPr>
          <a:lstStyle>
            <a:lvl1pPr marL="0" indent="0" algn="ctr">
              <a:buNone/>
              <a:defRPr sz="1100" b="0"/>
            </a:lvl1pPr>
          </a:lstStyle>
          <a:p>
            <a:pPr lvl="0"/>
            <a:r>
              <a:rPr lang="en-US" dirty="0"/>
              <a:t>Year</a:t>
            </a:r>
          </a:p>
        </p:txBody>
      </p:sp>
      <p:sp>
        <p:nvSpPr>
          <p:cNvPr id="49" name="Text Placeholder 43"/>
          <p:cNvSpPr>
            <a:spLocks noGrp="1"/>
          </p:cNvSpPr>
          <p:nvPr>
            <p:ph type="body" sz="quarter" idx="21" hasCustomPrompt="1"/>
          </p:nvPr>
        </p:nvSpPr>
        <p:spPr>
          <a:xfrm>
            <a:off x="7733241" y="5616575"/>
            <a:ext cx="755652" cy="171450"/>
          </a:xfrm>
        </p:spPr>
        <p:txBody>
          <a:bodyPr>
            <a:noAutofit/>
          </a:bodyPr>
          <a:lstStyle>
            <a:lvl1pPr marL="0" indent="0" algn="ctr">
              <a:buNone/>
              <a:defRPr sz="1100" b="0"/>
            </a:lvl1pPr>
          </a:lstStyle>
          <a:p>
            <a:pPr lvl="0"/>
            <a:r>
              <a:rPr lang="en-US" dirty="0"/>
              <a:t>Year</a:t>
            </a:r>
          </a:p>
        </p:txBody>
      </p:sp>
      <p:sp>
        <p:nvSpPr>
          <p:cNvPr id="50" name="Text Placeholder 43"/>
          <p:cNvSpPr>
            <a:spLocks noGrp="1"/>
          </p:cNvSpPr>
          <p:nvPr>
            <p:ph type="body" sz="quarter" idx="22" hasCustomPrompt="1"/>
          </p:nvPr>
        </p:nvSpPr>
        <p:spPr>
          <a:xfrm>
            <a:off x="9684807" y="5616575"/>
            <a:ext cx="755652" cy="171450"/>
          </a:xfrm>
        </p:spPr>
        <p:txBody>
          <a:bodyPr>
            <a:noAutofit/>
          </a:bodyPr>
          <a:lstStyle>
            <a:lvl1pPr marL="0" indent="0" algn="ctr">
              <a:buNone/>
              <a:defRPr sz="1100" b="0"/>
            </a:lvl1pPr>
          </a:lstStyle>
          <a:p>
            <a:pPr lvl="0"/>
            <a:r>
              <a:rPr lang="en-US" dirty="0"/>
              <a:t>Year</a:t>
            </a:r>
          </a:p>
        </p:txBody>
      </p:sp>
      <p:sp>
        <p:nvSpPr>
          <p:cNvPr id="51" name="Text Placeholder 43"/>
          <p:cNvSpPr>
            <a:spLocks noGrp="1"/>
          </p:cNvSpPr>
          <p:nvPr>
            <p:ph type="body" sz="quarter" idx="23" hasCustomPrompt="1"/>
          </p:nvPr>
        </p:nvSpPr>
        <p:spPr>
          <a:xfrm>
            <a:off x="11389179" y="5616575"/>
            <a:ext cx="755652" cy="171450"/>
          </a:xfrm>
        </p:spPr>
        <p:txBody>
          <a:bodyPr>
            <a:noAutofit/>
          </a:bodyPr>
          <a:lstStyle>
            <a:lvl1pPr marL="0" indent="0" algn="ctr">
              <a:buNone/>
              <a:defRPr sz="1100" b="0"/>
            </a:lvl1pPr>
          </a:lstStyle>
          <a:p>
            <a:pPr lvl="0"/>
            <a:r>
              <a:rPr lang="en-US" dirty="0"/>
              <a:t>Year</a:t>
            </a:r>
          </a:p>
        </p:txBody>
      </p:sp>
      <p:sp>
        <p:nvSpPr>
          <p:cNvPr id="52" name="Shape 405"/>
          <p:cNvSpPr/>
          <p:nvPr/>
        </p:nvSpPr>
        <p:spPr>
          <a:xfrm>
            <a:off x="2275417"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0648D"/>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3" name="Shape 405"/>
          <p:cNvSpPr/>
          <p:nvPr/>
        </p:nvSpPr>
        <p:spPr>
          <a:xfrm>
            <a:off x="4138083"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C92AF"/>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4" name="Shape 405"/>
          <p:cNvSpPr/>
          <p:nvPr/>
        </p:nvSpPr>
        <p:spPr>
          <a:xfrm>
            <a:off x="6096001"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CADD3"/>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5" name="Shape 405"/>
          <p:cNvSpPr/>
          <p:nvPr/>
        </p:nvSpPr>
        <p:spPr>
          <a:xfrm>
            <a:off x="8003117"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69FD3"/>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6" name="Shape 405"/>
          <p:cNvSpPr/>
          <p:nvPr/>
        </p:nvSpPr>
        <p:spPr>
          <a:xfrm>
            <a:off x="9955603" y="5507038"/>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70C4"/>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7" name="Shape 405"/>
          <p:cNvSpPr/>
          <p:nvPr/>
        </p:nvSpPr>
        <p:spPr>
          <a:xfrm>
            <a:off x="11655133"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595"/>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8" name="Text Placeholder 43"/>
          <p:cNvSpPr>
            <a:spLocks noGrp="1"/>
          </p:cNvSpPr>
          <p:nvPr>
            <p:ph type="body" sz="quarter" idx="24" hasCustomPrompt="1"/>
          </p:nvPr>
        </p:nvSpPr>
        <p:spPr>
          <a:xfrm>
            <a:off x="586920" y="5301932"/>
            <a:ext cx="1688496" cy="171450"/>
          </a:xfrm>
        </p:spPr>
        <p:txBody>
          <a:bodyPr>
            <a:noAutofit/>
          </a:bodyPr>
          <a:lstStyle>
            <a:lvl1pPr marL="0" indent="0" algn="ctr">
              <a:buNone/>
              <a:defRPr sz="1100" b="0"/>
            </a:lvl1pPr>
          </a:lstStyle>
          <a:p>
            <a:pPr lvl="0"/>
            <a:r>
              <a:rPr lang="en-US" dirty="0"/>
              <a:t>Describe event</a:t>
            </a:r>
          </a:p>
        </p:txBody>
      </p:sp>
      <p:sp>
        <p:nvSpPr>
          <p:cNvPr id="59" name="Text Placeholder 43"/>
          <p:cNvSpPr>
            <a:spLocks noGrp="1"/>
          </p:cNvSpPr>
          <p:nvPr>
            <p:ph type="body" sz="quarter" idx="25" hasCustomPrompt="1"/>
          </p:nvPr>
        </p:nvSpPr>
        <p:spPr>
          <a:xfrm>
            <a:off x="2502656" y="5301932"/>
            <a:ext cx="1688496" cy="171450"/>
          </a:xfrm>
        </p:spPr>
        <p:txBody>
          <a:bodyPr>
            <a:noAutofit/>
          </a:bodyPr>
          <a:lstStyle>
            <a:lvl1pPr marL="0" indent="0" algn="ctr">
              <a:buNone/>
              <a:defRPr sz="1100" b="0"/>
            </a:lvl1pPr>
          </a:lstStyle>
          <a:p>
            <a:pPr lvl="0"/>
            <a:r>
              <a:rPr lang="en-US" dirty="0"/>
              <a:t>Describe event</a:t>
            </a:r>
          </a:p>
        </p:txBody>
      </p:sp>
      <p:sp>
        <p:nvSpPr>
          <p:cNvPr id="60" name="Text Placeholder 43"/>
          <p:cNvSpPr>
            <a:spLocks noGrp="1"/>
          </p:cNvSpPr>
          <p:nvPr>
            <p:ph type="body" sz="quarter" idx="26"/>
          </p:nvPr>
        </p:nvSpPr>
        <p:spPr>
          <a:xfrm>
            <a:off x="491067" y="3996055"/>
            <a:ext cx="3746500" cy="171450"/>
          </a:xfrm>
        </p:spPr>
        <p:txBody>
          <a:bodyPr>
            <a:noAutofit/>
          </a:bodyPr>
          <a:lstStyle>
            <a:lvl1pPr marL="0" indent="0">
              <a:buNone/>
              <a:defRPr sz="1400" b="0">
                <a:solidFill>
                  <a:srgbClr val="78496A"/>
                </a:solidFill>
              </a:defRPr>
            </a:lvl1pPr>
          </a:lstStyle>
          <a:p>
            <a:pPr lvl="0"/>
            <a:r>
              <a:rPr lang="es-ES"/>
              <a:t>Haga clic para modificar los estilos de texto del patrón</a:t>
            </a:r>
          </a:p>
        </p:txBody>
      </p:sp>
      <p:sp>
        <p:nvSpPr>
          <p:cNvPr id="61" name="Text Placeholder 43"/>
          <p:cNvSpPr>
            <a:spLocks noGrp="1"/>
          </p:cNvSpPr>
          <p:nvPr>
            <p:ph type="body" sz="quarter" idx="27" hasCustomPrompt="1"/>
          </p:nvPr>
        </p:nvSpPr>
        <p:spPr>
          <a:xfrm>
            <a:off x="4418392" y="5301932"/>
            <a:ext cx="1688496" cy="171450"/>
          </a:xfrm>
        </p:spPr>
        <p:txBody>
          <a:bodyPr>
            <a:noAutofit/>
          </a:bodyPr>
          <a:lstStyle>
            <a:lvl1pPr marL="0" indent="0" algn="ctr">
              <a:buNone/>
              <a:defRPr sz="1100" b="0"/>
            </a:lvl1pPr>
          </a:lstStyle>
          <a:p>
            <a:pPr lvl="0"/>
            <a:r>
              <a:rPr lang="en-US" dirty="0"/>
              <a:t>Describe event</a:t>
            </a:r>
          </a:p>
        </p:txBody>
      </p:sp>
      <p:sp>
        <p:nvSpPr>
          <p:cNvPr id="62" name="Text Placeholder 43"/>
          <p:cNvSpPr>
            <a:spLocks noGrp="1"/>
          </p:cNvSpPr>
          <p:nvPr>
            <p:ph type="body" sz="quarter" idx="28" hasCustomPrompt="1"/>
          </p:nvPr>
        </p:nvSpPr>
        <p:spPr>
          <a:xfrm>
            <a:off x="6334128" y="5301932"/>
            <a:ext cx="1688496" cy="171450"/>
          </a:xfrm>
        </p:spPr>
        <p:txBody>
          <a:bodyPr>
            <a:noAutofit/>
          </a:bodyPr>
          <a:lstStyle>
            <a:lvl1pPr marL="0" indent="0" algn="ctr">
              <a:buNone/>
              <a:defRPr sz="1100" b="0"/>
            </a:lvl1pPr>
          </a:lstStyle>
          <a:p>
            <a:pPr lvl="0"/>
            <a:r>
              <a:rPr lang="en-US" dirty="0"/>
              <a:t>Describe event</a:t>
            </a:r>
          </a:p>
        </p:txBody>
      </p:sp>
      <p:sp>
        <p:nvSpPr>
          <p:cNvPr id="63" name="Text Placeholder 43"/>
          <p:cNvSpPr>
            <a:spLocks noGrp="1"/>
          </p:cNvSpPr>
          <p:nvPr>
            <p:ph type="body" sz="quarter" idx="29" hasCustomPrompt="1"/>
          </p:nvPr>
        </p:nvSpPr>
        <p:spPr>
          <a:xfrm>
            <a:off x="8249864" y="5301932"/>
            <a:ext cx="1688496" cy="171450"/>
          </a:xfrm>
        </p:spPr>
        <p:txBody>
          <a:bodyPr>
            <a:noAutofit/>
          </a:bodyPr>
          <a:lstStyle>
            <a:lvl1pPr marL="0" indent="0" algn="ctr">
              <a:buNone/>
              <a:defRPr sz="1100" b="0"/>
            </a:lvl1pPr>
          </a:lstStyle>
          <a:p>
            <a:pPr lvl="0"/>
            <a:r>
              <a:rPr lang="en-US" dirty="0"/>
              <a:t>Describe event</a:t>
            </a:r>
          </a:p>
        </p:txBody>
      </p:sp>
      <p:sp>
        <p:nvSpPr>
          <p:cNvPr id="64" name="Text Placeholder 43"/>
          <p:cNvSpPr>
            <a:spLocks noGrp="1"/>
          </p:cNvSpPr>
          <p:nvPr>
            <p:ph type="body" sz="quarter" idx="30" hasCustomPrompt="1"/>
          </p:nvPr>
        </p:nvSpPr>
        <p:spPr>
          <a:xfrm>
            <a:off x="10165603" y="5301932"/>
            <a:ext cx="1688496" cy="171450"/>
          </a:xfrm>
        </p:spPr>
        <p:txBody>
          <a:bodyPr>
            <a:noAutofit/>
          </a:bodyPr>
          <a:lstStyle>
            <a:lvl1pPr marL="0" indent="0" algn="ctr">
              <a:buNone/>
              <a:defRPr sz="1100" b="0"/>
            </a:lvl1pPr>
          </a:lstStyle>
          <a:p>
            <a:pPr lvl="0"/>
            <a:r>
              <a:rPr lang="en-US" dirty="0"/>
              <a:t>Describe event</a:t>
            </a:r>
          </a:p>
        </p:txBody>
      </p:sp>
      <p:sp>
        <p:nvSpPr>
          <p:cNvPr id="65" name="Text Placeholder 43"/>
          <p:cNvSpPr>
            <a:spLocks noGrp="1"/>
          </p:cNvSpPr>
          <p:nvPr>
            <p:ph type="body" sz="quarter" idx="31"/>
          </p:nvPr>
        </p:nvSpPr>
        <p:spPr>
          <a:xfrm>
            <a:off x="4191153" y="2802890"/>
            <a:ext cx="3746500" cy="171450"/>
          </a:xfrm>
        </p:spPr>
        <p:txBody>
          <a:bodyPr>
            <a:noAutofit/>
          </a:bodyPr>
          <a:lstStyle>
            <a:lvl1pPr marL="0" indent="0">
              <a:buNone/>
              <a:defRPr sz="2000" b="1">
                <a:solidFill>
                  <a:srgbClr val="569FD3"/>
                </a:solidFill>
              </a:defRPr>
            </a:lvl1pPr>
          </a:lstStyle>
          <a:p>
            <a:pPr lvl="0"/>
            <a:r>
              <a:rPr lang="es-ES"/>
              <a:t>Haga clic para modificar los estilos de texto del patrón</a:t>
            </a:r>
          </a:p>
        </p:txBody>
      </p:sp>
      <p:sp>
        <p:nvSpPr>
          <p:cNvPr id="66" name="Text Placeholder 43"/>
          <p:cNvSpPr>
            <a:spLocks noGrp="1"/>
          </p:cNvSpPr>
          <p:nvPr>
            <p:ph type="body" sz="quarter" idx="32"/>
          </p:nvPr>
        </p:nvSpPr>
        <p:spPr>
          <a:xfrm>
            <a:off x="4191153" y="3490595"/>
            <a:ext cx="3746500" cy="171450"/>
          </a:xfrm>
        </p:spPr>
        <p:txBody>
          <a:bodyPr>
            <a:noAutofit/>
          </a:bodyPr>
          <a:lstStyle>
            <a:lvl1pPr marL="0" indent="0">
              <a:buNone/>
              <a:defRPr sz="1400" b="0">
                <a:solidFill>
                  <a:srgbClr val="569FD3"/>
                </a:solidFill>
              </a:defRPr>
            </a:lvl1pPr>
          </a:lstStyle>
          <a:p>
            <a:pPr lvl="0"/>
            <a:r>
              <a:rPr lang="es-ES"/>
              <a:t>Haga clic para modificar los estilos de texto del patrón</a:t>
            </a:r>
          </a:p>
        </p:txBody>
      </p:sp>
      <p:sp>
        <p:nvSpPr>
          <p:cNvPr id="67" name="Text Placeholder 43"/>
          <p:cNvSpPr>
            <a:spLocks noGrp="1"/>
          </p:cNvSpPr>
          <p:nvPr>
            <p:ph type="body" sz="quarter" idx="33"/>
          </p:nvPr>
        </p:nvSpPr>
        <p:spPr>
          <a:xfrm>
            <a:off x="8065110" y="2098040"/>
            <a:ext cx="3746500" cy="171450"/>
          </a:xfrm>
        </p:spPr>
        <p:txBody>
          <a:bodyPr>
            <a:noAutofit/>
          </a:bodyPr>
          <a:lstStyle>
            <a:lvl1pPr marL="0" indent="0">
              <a:buNone/>
              <a:defRPr sz="2000" b="1">
                <a:solidFill>
                  <a:srgbClr val="005595"/>
                </a:solidFill>
              </a:defRPr>
            </a:lvl1pPr>
          </a:lstStyle>
          <a:p>
            <a:pPr lvl="0"/>
            <a:r>
              <a:rPr lang="es-ES"/>
              <a:t>Haga clic para modificar los estilos de texto del patrón</a:t>
            </a:r>
          </a:p>
        </p:txBody>
      </p:sp>
      <p:sp>
        <p:nvSpPr>
          <p:cNvPr id="68" name="Text Placeholder 43"/>
          <p:cNvSpPr>
            <a:spLocks noGrp="1"/>
          </p:cNvSpPr>
          <p:nvPr>
            <p:ph type="body" sz="quarter" idx="34"/>
          </p:nvPr>
        </p:nvSpPr>
        <p:spPr>
          <a:xfrm>
            <a:off x="8065110" y="2785745"/>
            <a:ext cx="3746500" cy="171450"/>
          </a:xfrm>
        </p:spPr>
        <p:txBody>
          <a:bodyPr>
            <a:noAutofit/>
          </a:bodyPr>
          <a:lstStyle>
            <a:lvl1pPr marL="0" indent="0">
              <a:buNone/>
              <a:defRPr sz="1400" b="0">
                <a:solidFill>
                  <a:srgbClr val="005595"/>
                </a:solidFill>
              </a:defRPr>
            </a:lvl1pPr>
          </a:lstStyle>
          <a:p>
            <a:pPr lvl="0"/>
            <a:r>
              <a:rPr lang="es-ES"/>
              <a:t>Haga clic para modificar los estilos de texto del patrón</a:t>
            </a:r>
          </a:p>
        </p:txBody>
      </p:sp>
    </p:spTree>
    <p:extLst>
      <p:ext uri="{BB962C8B-B14F-4D97-AF65-F5344CB8AC3E}">
        <p14:creationId xmlns:p14="http://schemas.microsoft.com/office/powerpoint/2010/main" val="1541895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3" name="Footer Placeholder 2"/>
          <p:cNvSpPr>
            <a:spLocks noGrp="1"/>
          </p:cNvSpPr>
          <p:nvPr>
            <p:ph type="ftr" sz="quarter" idx="11"/>
          </p:nvPr>
        </p:nvSpPr>
        <p:spPr/>
        <p:txBody>
          <a:bodyPr/>
          <a:lstStyle/>
          <a:p>
            <a:endParaRPr lang="en-US" dirty="0">
              <a:solidFill>
                <a:srgbClr val="595959">
                  <a:tint val="75000"/>
                </a:srgbClr>
              </a:solidFill>
            </a:endParaRPr>
          </a:p>
        </p:txBody>
      </p:sp>
      <p:sp>
        <p:nvSpPr>
          <p:cNvPr id="4" name="Slide Number Placeholder 3"/>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10314441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a:spLocks noChangeArrowheads="1"/>
          </p:cNvSpPr>
          <p:nvPr/>
        </p:nvSpPr>
        <p:spPr bwMode="auto">
          <a:xfrm>
            <a:off x="4766735" y="1"/>
            <a:ext cx="7425267" cy="6858000"/>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sz="1800" dirty="0">
              <a:solidFill>
                <a:srgbClr val="545759"/>
              </a:solidFill>
            </a:endParaRPr>
          </a:p>
        </p:txBody>
      </p:sp>
      <p:sp>
        <p:nvSpPr>
          <p:cNvPr id="2" name="Title 1"/>
          <p:cNvSpPr>
            <a:spLocks noGrp="1"/>
          </p:cNvSpPr>
          <p:nvPr>
            <p:ph type="title"/>
          </p:nvPr>
        </p:nvSpPr>
        <p:spPr>
          <a:xfrm>
            <a:off x="609601" y="273050"/>
            <a:ext cx="4011084" cy="1162050"/>
          </a:xfrm>
        </p:spPr>
        <p:txBody>
          <a:bodyPr anchor="t" anchorCtr="0">
            <a:normAutofit/>
          </a:bodyPr>
          <a:lstStyle>
            <a:lvl1pPr algn="l">
              <a:defRPr sz="2800" b="1">
                <a:solidFill>
                  <a:srgbClr val="7CADD3"/>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92357" y="273051"/>
            <a:ext cx="6390043"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95959">
                  <a:tint val="75000"/>
                </a:srgb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283952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A7A50E8-AC6C-46C6-9299-B286092E9245}" type="datetimeFigureOut">
              <a:rPr lang="es-HN" smtClean="0"/>
              <a:t>23/8/2024</a:t>
            </a:fld>
            <a:endParaRPr lang="es-HN"/>
          </a:p>
        </p:txBody>
      </p:sp>
      <p:sp>
        <p:nvSpPr>
          <p:cNvPr id="5" name="Marcador de pie de página 4"/>
          <p:cNvSpPr>
            <a:spLocks noGrp="1"/>
          </p:cNvSpPr>
          <p:nvPr>
            <p:ph type="ftr" sz="quarter" idx="11"/>
          </p:nvPr>
        </p:nvSpPr>
        <p:spPr/>
        <p:txBody>
          <a:bodyPr/>
          <a:lstStyle/>
          <a:p>
            <a:endParaRPr lang="es-HN"/>
          </a:p>
        </p:txBody>
      </p:sp>
      <p:sp>
        <p:nvSpPr>
          <p:cNvPr id="6" name="Marcador de número de diapositiva 5"/>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3850383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95959">
                  <a:tint val="75000"/>
                </a:srgb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16049092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12192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595959"/>
              </a:solidFill>
            </a:endParaRPr>
          </a:p>
        </p:txBody>
      </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14654689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
        <p:nvSpPr>
          <p:cNvPr id="13" name="Rectangle 12"/>
          <p:cNvSpPr/>
          <p:nvPr/>
        </p:nvSpPr>
        <p:spPr>
          <a:xfrm>
            <a:off x="5995595" y="0"/>
            <a:ext cx="6196405"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hasCustomPrompt="1"/>
          </p:nvPr>
        </p:nvSpPr>
        <p:spPr>
          <a:xfrm>
            <a:off x="6368529" y="3769080"/>
            <a:ext cx="5464884" cy="1470025"/>
          </a:xfrm>
        </p:spPr>
        <p:txBody>
          <a:bodyPr anchor="b" anchorCtr="0">
            <a:normAutofit/>
          </a:bodyPr>
          <a:lstStyle>
            <a:lvl1pPr algn="l">
              <a:defRPr sz="3200">
                <a:solidFill>
                  <a:srgbClr val="545759"/>
                </a:solidFill>
              </a:defRPr>
            </a:lvl1pPr>
          </a:lstStyle>
          <a:p>
            <a:r>
              <a:rPr lang="en-US" dirty="0"/>
              <a:t>Title of presentation</a:t>
            </a:r>
          </a:p>
        </p:txBody>
      </p:sp>
      <p:sp>
        <p:nvSpPr>
          <p:cNvPr id="3" name="Subtitle 2"/>
          <p:cNvSpPr>
            <a:spLocks noGrp="1"/>
          </p:cNvSpPr>
          <p:nvPr>
            <p:ph type="subTitle" idx="1" hasCustomPrompt="1"/>
          </p:nvPr>
        </p:nvSpPr>
        <p:spPr>
          <a:xfrm>
            <a:off x="6361355" y="5425346"/>
            <a:ext cx="5464885"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solidFill>
                  <a:schemeClr val="tx1">
                    <a:lumMod val="65000"/>
                    <a:lumOff val="35000"/>
                  </a:schemeClr>
                </a:solidFill>
                <a:latin typeface="Century Gothic"/>
                <a:cs typeface="Century Gothic"/>
              </a:rPr>
              <a:t>Presenter’s name</a:t>
            </a:r>
          </a:p>
          <a:p>
            <a:r>
              <a:rPr lang="en-US" dirty="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0125" y="488000"/>
            <a:ext cx="4507345"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3106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
        <p:nvSpPr>
          <p:cNvPr id="13" name="Rectangle 12"/>
          <p:cNvSpPr/>
          <p:nvPr/>
        </p:nvSpPr>
        <p:spPr>
          <a:xfrm>
            <a:off x="8367" y="0"/>
            <a:ext cx="6196405"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hasCustomPrompt="1"/>
          </p:nvPr>
        </p:nvSpPr>
        <p:spPr>
          <a:xfrm>
            <a:off x="381301" y="3769080"/>
            <a:ext cx="5464884" cy="1470025"/>
          </a:xfrm>
        </p:spPr>
        <p:txBody>
          <a:bodyPr anchor="b" anchorCtr="0">
            <a:normAutofit/>
          </a:bodyPr>
          <a:lstStyle>
            <a:lvl1pPr algn="l">
              <a:defRPr sz="3200">
                <a:solidFill>
                  <a:srgbClr val="545759"/>
                </a:solidFill>
              </a:defRPr>
            </a:lvl1pPr>
          </a:lstStyle>
          <a:p>
            <a:r>
              <a:rPr lang="en-US" dirty="0"/>
              <a:t>Title of presentation</a:t>
            </a:r>
          </a:p>
        </p:txBody>
      </p:sp>
      <p:sp>
        <p:nvSpPr>
          <p:cNvPr id="3" name="Subtitle 2"/>
          <p:cNvSpPr>
            <a:spLocks noGrp="1"/>
          </p:cNvSpPr>
          <p:nvPr>
            <p:ph type="subTitle" idx="1" hasCustomPrompt="1"/>
          </p:nvPr>
        </p:nvSpPr>
        <p:spPr>
          <a:xfrm>
            <a:off x="374127" y="5425346"/>
            <a:ext cx="5464885"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solidFill>
                  <a:schemeClr val="tx1">
                    <a:lumMod val="65000"/>
                    <a:lumOff val="35000"/>
                  </a:schemeClr>
                </a:solidFill>
                <a:latin typeface="Century Gothic"/>
                <a:cs typeface="Century Gothic"/>
              </a:rPr>
              <a:t>Presenter’s name</a:t>
            </a:r>
          </a:p>
          <a:p>
            <a:r>
              <a:rPr lang="en-US" dirty="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2897" y="488000"/>
            <a:ext cx="4507345"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405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No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79E09F7-E9BF-442A-BF95-29F4BF38B4F9}" type="slidenum">
              <a:rPr lang="en-US" altLang="en-US">
                <a:solidFill>
                  <a:srgbClr val="4C4D4F">
                    <a:tint val="75000"/>
                  </a:srgbClr>
                </a:solidFill>
              </a:rPr>
              <a:pPr>
                <a:defRPr/>
              </a:pPr>
              <a:t>‹Nº›</a:t>
            </a:fld>
            <a:endParaRPr lang="en-US" altLang="en-US" dirty="0">
              <a:solidFill>
                <a:srgbClr val="4C4D4F">
                  <a:tint val="75000"/>
                </a:srgbClr>
              </a:solidFill>
            </a:endParaRPr>
          </a:p>
        </p:txBody>
      </p:sp>
    </p:spTree>
    <p:extLst>
      <p:ext uri="{BB962C8B-B14F-4D97-AF65-F5344CB8AC3E}">
        <p14:creationId xmlns:p14="http://schemas.microsoft.com/office/powerpoint/2010/main" val="2794324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077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0" y="0"/>
            <a:ext cx="12192000" cy="6858000"/>
          </a:xfrm>
        </p:spPr>
        <p:txBody>
          <a:bodyPr/>
          <a:lstStyle>
            <a:lvl1pPr marL="0" indent="0">
              <a:buNone/>
              <a:defRPr/>
            </a:lvl1pPr>
          </a:lstStyle>
          <a:p>
            <a:r>
              <a:rPr lang="es-ES"/>
              <a:t>Haga clic en el icono para agregar una imagen</a:t>
            </a:r>
            <a:endParaRPr lang="en-US" dirty="0"/>
          </a:p>
        </p:txBody>
      </p:sp>
    </p:spTree>
    <p:extLst>
      <p:ext uri="{BB962C8B-B14F-4D97-AF65-F5344CB8AC3E}">
        <p14:creationId xmlns:p14="http://schemas.microsoft.com/office/powerpoint/2010/main" val="400045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
        <p:nvSpPr>
          <p:cNvPr id="13" name="Rectangle 12"/>
          <p:cNvSpPr/>
          <p:nvPr/>
        </p:nvSpPr>
        <p:spPr>
          <a:xfrm>
            <a:off x="8367" y="0"/>
            <a:ext cx="6196405"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 name="Title 1"/>
          <p:cNvSpPr>
            <a:spLocks noGrp="1"/>
          </p:cNvSpPr>
          <p:nvPr>
            <p:ph type="ctrTitle" hasCustomPrompt="1"/>
          </p:nvPr>
        </p:nvSpPr>
        <p:spPr>
          <a:xfrm>
            <a:off x="381301" y="3769080"/>
            <a:ext cx="5464884" cy="1470025"/>
          </a:xfrm>
        </p:spPr>
        <p:txBody>
          <a:bodyPr anchor="b" anchorCtr="0">
            <a:normAutofit/>
          </a:bodyPr>
          <a:lstStyle>
            <a:lvl1pPr algn="l">
              <a:defRPr sz="3200">
                <a:solidFill>
                  <a:srgbClr val="545759"/>
                </a:solidFill>
              </a:defRPr>
            </a:lvl1pPr>
          </a:lstStyle>
          <a:p>
            <a:r>
              <a:rPr lang="en-US" dirty="0"/>
              <a:t>Title of presentation</a:t>
            </a:r>
          </a:p>
        </p:txBody>
      </p:sp>
      <p:sp>
        <p:nvSpPr>
          <p:cNvPr id="3" name="Subtitle 2"/>
          <p:cNvSpPr>
            <a:spLocks noGrp="1"/>
          </p:cNvSpPr>
          <p:nvPr>
            <p:ph type="subTitle" idx="1" hasCustomPrompt="1"/>
          </p:nvPr>
        </p:nvSpPr>
        <p:spPr>
          <a:xfrm>
            <a:off x="374127" y="5425346"/>
            <a:ext cx="5464885"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solidFill>
                  <a:schemeClr val="tx1">
                    <a:lumMod val="65000"/>
                    <a:lumOff val="35000"/>
                  </a:schemeClr>
                </a:solidFill>
                <a:latin typeface="Century Gothic"/>
                <a:cs typeface="Century Gothic"/>
              </a:rPr>
              <a:t>Presenter’s name</a:t>
            </a:r>
          </a:p>
          <a:p>
            <a:r>
              <a:rPr lang="en-US" dirty="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2897" y="488000"/>
            <a:ext cx="4507345"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285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1925801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12192000" cy="6858000"/>
          </a:xfrm>
        </p:spPr>
        <p:txBody>
          <a:bodyPr/>
          <a:lstStyle>
            <a:lvl1pPr marL="0" indent="0">
              <a:buNone/>
              <a:defRPr/>
            </a:lvl1pPr>
          </a:lstStyle>
          <a:p>
            <a:r>
              <a:rPr lang="es-ES"/>
              <a:t>Haga clic en el icono para agregar una imagen</a:t>
            </a:r>
            <a:endParaRPr lang="en-US" dirty="0"/>
          </a:p>
        </p:txBody>
      </p:sp>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20141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p:cNvSpPr>
            <a:spLocks noGrp="1"/>
          </p:cNvSpPr>
          <p:nvPr>
            <p:ph type="dt" sz="half" idx="10"/>
          </p:nvPr>
        </p:nvSpPr>
        <p:spPr/>
        <p:txBody>
          <a:bodyPr/>
          <a:lstStyle/>
          <a:p>
            <a:fld id="{5A7A50E8-AC6C-46C6-9299-B286092E9245}" type="datetimeFigureOut">
              <a:rPr lang="es-HN" smtClean="0"/>
              <a:t>23/8/2024</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35680644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p:cNvSpPr/>
          <p:nvPr/>
        </p:nvSpPr>
        <p:spPr>
          <a:xfrm>
            <a:off x="0" y="0"/>
            <a:ext cx="12192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595959"/>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a:xfrm>
            <a:off x="143435" y="139850"/>
            <a:ext cx="11862100" cy="849855"/>
          </a:xfrm>
        </p:spPr>
        <p:txBody>
          <a:bodyPr/>
          <a:lstStyle/>
          <a:p>
            <a:r>
              <a:rPr lang="es-ES"/>
              <a:t>Haga clic para modificar el estilo de título del patrón</a:t>
            </a:r>
            <a:endParaRPr lang="en-US"/>
          </a:p>
        </p:txBody>
      </p:sp>
      <p:sp>
        <p:nvSpPr>
          <p:cNvPr id="3" name="Content Placeholder 2"/>
          <p:cNvSpPr>
            <a:spLocks noGrp="1"/>
          </p:cNvSpPr>
          <p:nvPr>
            <p:ph idx="1"/>
          </p:nvPr>
        </p:nvSpPr>
        <p:spPr>
          <a:xfrm>
            <a:off x="609600" y="1226372"/>
            <a:ext cx="10972800" cy="489979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8284681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7100047" cy="6858000"/>
          </a:xfrm>
          <a:prstGeom prst="rect">
            <a:avLst/>
          </a:prstGeom>
          <a:noFill/>
          <a:ln>
            <a:noFill/>
          </a:ln>
        </p:spPr>
      </p:pic>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
        <p:nvSpPr>
          <p:cNvPr id="2" name="Title 1"/>
          <p:cNvSpPr>
            <a:spLocks noGrp="1"/>
          </p:cNvSpPr>
          <p:nvPr>
            <p:ph type="title"/>
          </p:nvPr>
        </p:nvSpPr>
        <p:spPr>
          <a:xfrm>
            <a:off x="592802" y="451821"/>
            <a:ext cx="5990879" cy="568362"/>
          </a:xfrm>
        </p:spPr>
        <p:txBody>
          <a:bodyPr>
            <a:normAutofit/>
          </a:bodyPr>
          <a:lstStyle>
            <a:lvl1pPr algn="l">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09600" y="1861074"/>
            <a:ext cx="597408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919128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5360609" cy="6858001"/>
          </a:xfrm>
          <a:prstGeom prst="rect">
            <a:avLst/>
          </a:prstGeom>
        </p:spPr>
      </p:pic>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
        <p:nvSpPr>
          <p:cNvPr id="2" name="Title 1"/>
          <p:cNvSpPr>
            <a:spLocks noGrp="1"/>
          </p:cNvSpPr>
          <p:nvPr>
            <p:ph type="title"/>
          </p:nvPr>
        </p:nvSpPr>
        <p:spPr>
          <a:xfrm>
            <a:off x="350218" y="451821"/>
            <a:ext cx="4638225" cy="568362"/>
          </a:xfrm>
        </p:spPr>
        <p:txBody>
          <a:bodyPr>
            <a:noAutofit/>
          </a:bodyPr>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67695" y="1861074"/>
            <a:ext cx="462522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Picture Placeholder 8"/>
          <p:cNvSpPr>
            <a:spLocks noGrp="1"/>
          </p:cNvSpPr>
          <p:nvPr>
            <p:ph type="pic" sz="quarter" idx="13"/>
          </p:nvPr>
        </p:nvSpPr>
        <p:spPr>
          <a:xfrm>
            <a:off x="5361517" y="0"/>
            <a:ext cx="6830483" cy="6858000"/>
          </a:xfrm>
        </p:spPr>
        <p:txBody>
          <a:bodyPr>
            <a:normAutofit/>
          </a:bodyPr>
          <a:lstStyle>
            <a:lvl1pPr marL="0" indent="0" algn="ctr">
              <a:buNone/>
              <a:defRPr sz="2000" baseline="0">
                <a:sym typeface="Wingdings" panose="05000000000000000000" pitchFamily="2" charset="2"/>
              </a:defRPr>
            </a:lvl1pPr>
          </a:lstStyle>
          <a:p>
            <a:r>
              <a:rPr lang="es-ES"/>
              <a:t>Haga clic en el icono para agregar una imagen</a:t>
            </a:r>
            <a:endParaRPr lang="en-US" dirty="0"/>
          </a:p>
        </p:txBody>
      </p:sp>
    </p:spTree>
    <p:extLst>
      <p:ext uri="{BB962C8B-B14F-4D97-AF65-F5344CB8AC3E}">
        <p14:creationId xmlns:p14="http://schemas.microsoft.com/office/powerpoint/2010/main" val="4088341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7100047" cy="6858000"/>
          </a:xfrm>
          <a:prstGeom prst="rect">
            <a:avLst/>
          </a:prstGeom>
          <a:noFill/>
          <a:ln>
            <a:noFill/>
          </a:ln>
        </p:spPr>
      </p:pic>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
        <p:nvSpPr>
          <p:cNvPr id="2" name="Title 1"/>
          <p:cNvSpPr>
            <a:spLocks noGrp="1"/>
          </p:cNvSpPr>
          <p:nvPr>
            <p:ph type="title"/>
          </p:nvPr>
        </p:nvSpPr>
        <p:spPr>
          <a:xfrm>
            <a:off x="592802" y="451821"/>
            <a:ext cx="5990879" cy="568362"/>
          </a:xfrm>
        </p:spPr>
        <p:txBody>
          <a:bodyPr>
            <a:normAutofit/>
          </a:bodyPr>
          <a:lstStyle>
            <a:lvl1pPr algn="l">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09600" y="1861074"/>
            <a:ext cx="597408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Picture Placeholder 8"/>
          <p:cNvSpPr>
            <a:spLocks noGrp="1"/>
          </p:cNvSpPr>
          <p:nvPr>
            <p:ph type="pic" sz="quarter" idx="13"/>
          </p:nvPr>
        </p:nvSpPr>
        <p:spPr>
          <a:xfrm>
            <a:off x="7099301" y="0"/>
            <a:ext cx="5092700" cy="6858000"/>
          </a:xfrm>
        </p:spPr>
        <p:txBody>
          <a:bodyPr/>
          <a:lstStyle>
            <a:lvl1pPr marL="0" indent="0" algn="ctr">
              <a:buNone/>
              <a:defRPr sz="1800"/>
            </a:lvl1pPr>
          </a:lstStyle>
          <a:p>
            <a:r>
              <a:rPr lang="es-ES"/>
              <a:t>Haga clic en el icono para agregar una imagen</a:t>
            </a:r>
            <a:endParaRPr lang="en-US" dirty="0"/>
          </a:p>
        </p:txBody>
      </p:sp>
    </p:spTree>
    <p:extLst>
      <p:ext uri="{BB962C8B-B14F-4D97-AF65-F5344CB8AC3E}">
        <p14:creationId xmlns:p14="http://schemas.microsoft.com/office/powerpoint/2010/main" val="38855307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
        <p:nvSpPr>
          <p:cNvPr id="9" name="Rectangle 8"/>
          <p:cNvSpPr>
            <a:spLocks noChangeArrowheads="1"/>
          </p:cNvSpPr>
          <p:nvPr/>
        </p:nvSpPr>
        <p:spPr bwMode="auto">
          <a:xfrm>
            <a:off x="0" y="1"/>
            <a:ext cx="7100047" cy="6858000"/>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sz="1800" dirty="0">
              <a:solidFill>
                <a:srgbClr val="545759"/>
              </a:solidFill>
            </a:endParaRPr>
          </a:p>
        </p:txBody>
      </p:sp>
      <p:sp>
        <p:nvSpPr>
          <p:cNvPr id="2" name="Title 1"/>
          <p:cNvSpPr>
            <a:spLocks noGrp="1"/>
          </p:cNvSpPr>
          <p:nvPr>
            <p:ph type="title"/>
          </p:nvPr>
        </p:nvSpPr>
        <p:spPr>
          <a:xfrm>
            <a:off x="592802" y="451821"/>
            <a:ext cx="5990879" cy="568362"/>
          </a:xfrm>
        </p:spPr>
        <p:txBody>
          <a:bodyPr>
            <a:normAutofit/>
          </a:bodyPr>
          <a:lstStyle>
            <a:lvl1pPr algn="l">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09600" y="1861074"/>
            <a:ext cx="5974080" cy="4765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233209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1"/>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bwMode="auto">
          <a:xfrm>
            <a:off x="-27093" y="0"/>
            <a:ext cx="12212591" cy="627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
        <p:nvSpPr>
          <p:cNvPr id="9" name="Rectangle 8"/>
          <p:cNvSpPr>
            <a:spLocks noChangeArrowheads="1"/>
          </p:cNvSpPr>
          <p:nvPr/>
        </p:nvSpPr>
        <p:spPr bwMode="auto">
          <a:xfrm>
            <a:off x="0" y="3160714"/>
            <a:ext cx="12192000" cy="3697287"/>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sz="1800" dirty="0">
              <a:solidFill>
                <a:srgbClr val="545759"/>
              </a:solidFill>
            </a:endParaRPr>
          </a:p>
        </p:txBody>
      </p:sp>
      <p:sp>
        <p:nvSpPr>
          <p:cNvPr id="10" name="Rectangle 9"/>
          <p:cNvSpPr>
            <a:spLocks noChangeArrowheads="1"/>
          </p:cNvSpPr>
          <p:nvPr/>
        </p:nvSpPr>
        <p:spPr bwMode="auto">
          <a:xfrm>
            <a:off x="0" y="2571079"/>
            <a:ext cx="12192000" cy="588047"/>
          </a:xfrm>
          <a:prstGeom prst="rect">
            <a:avLst/>
          </a:prstGeom>
          <a:solidFill>
            <a:schemeClr val="tx2">
              <a:alpha val="70000"/>
            </a:schemeClr>
          </a:solidFill>
          <a:ln>
            <a:noFill/>
          </a:ln>
          <a:effectLst>
            <a:outerShdw blurRad="63500" dist="23000" sx="999" sy="999" rotWithShape="0">
              <a:srgbClr val="000000">
                <a:alpha val="74997"/>
              </a:srgbClr>
            </a:outerShdw>
          </a:effectLst>
        </p:spPr>
        <p:txBody>
          <a:bodyPr anchor="ctr"/>
          <a:lstStyle/>
          <a:p>
            <a:pPr algn="ctr" defTabSz="457200">
              <a:defRPr/>
            </a:pPr>
            <a:endParaRPr lang="en-US" sz="1800" dirty="0">
              <a:solidFill>
                <a:prstClr val="white"/>
              </a:solidFill>
            </a:endParaRPr>
          </a:p>
        </p:txBody>
      </p:sp>
      <p:sp>
        <p:nvSpPr>
          <p:cNvPr id="2" name="Title 1"/>
          <p:cNvSpPr>
            <a:spLocks noGrp="1"/>
          </p:cNvSpPr>
          <p:nvPr>
            <p:ph type="title"/>
          </p:nvPr>
        </p:nvSpPr>
        <p:spPr>
          <a:xfrm>
            <a:off x="592801" y="2571078"/>
            <a:ext cx="10972800" cy="568362"/>
          </a:xfrm>
        </p:spPr>
        <p:txBody>
          <a:bodyPr>
            <a:normAutofit/>
          </a:bodyPr>
          <a:lstStyle>
            <a:lvl1pPr algn="l">
              <a:defRPr sz="3600"/>
            </a:lvl1pPr>
          </a:lstStyle>
          <a:p>
            <a:r>
              <a:rPr lang="es-ES"/>
              <a:t>Haga clic para modificar el estilo de título del patrón</a:t>
            </a:r>
            <a:endParaRPr lang="en-US"/>
          </a:p>
        </p:txBody>
      </p:sp>
      <p:sp>
        <p:nvSpPr>
          <p:cNvPr id="3" name="Content Placeholder 2"/>
          <p:cNvSpPr>
            <a:spLocks noGrp="1"/>
          </p:cNvSpPr>
          <p:nvPr>
            <p:ph idx="1"/>
          </p:nvPr>
        </p:nvSpPr>
        <p:spPr>
          <a:xfrm>
            <a:off x="609600" y="3291841"/>
            <a:ext cx="109728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978917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
        <p:nvSpPr>
          <p:cNvPr id="9" name="Rectangle 8"/>
          <p:cNvSpPr>
            <a:spLocks noChangeArrowheads="1"/>
          </p:cNvSpPr>
          <p:nvPr/>
        </p:nvSpPr>
        <p:spPr bwMode="auto">
          <a:xfrm>
            <a:off x="0" y="3160714"/>
            <a:ext cx="12192000" cy="3697287"/>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sz="1800" dirty="0">
              <a:solidFill>
                <a:srgbClr val="545759"/>
              </a:solidFill>
            </a:endParaRPr>
          </a:p>
        </p:txBody>
      </p:sp>
      <p:sp>
        <p:nvSpPr>
          <p:cNvPr id="10" name="Rectangle 9"/>
          <p:cNvSpPr>
            <a:spLocks noChangeArrowheads="1"/>
          </p:cNvSpPr>
          <p:nvPr/>
        </p:nvSpPr>
        <p:spPr bwMode="auto">
          <a:xfrm>
            <a:off x="0" y="2571079"/>
            <a:ext cx="12192000" cy="588047"/>
          </a:xfrm>
          <a:prstGeom prst="rect">
            <a:avLst/>
          </a:prstGeom>
          <a:solidFill>
            <a:schemeClr val="tx2">
              <a:alpha val="70000"/>
            </a:schemeClr>
          </a:solidFill>
          <a:ln>
            <a:noFill/>
          </a:ln>
          <a:effectLst>
            <a:outerShdw blurRad="63500" dist="23000" sx="999" sy="999" rotWithShape="0">
              <a:srgbClr val="000000">
                <a:alpha val="74997"/>
              </a:srgbClr>
            </a:outerShdw>
          </a:effectLst>
        </p:spPr>
        <p:txBody>
          <a:bodyPr anchor="ctr"/>
          <a:lstStyle/>
          <a:p>
            <a:pPr algn="ctr" defTabSz="457200">
              <a:defRPr/>
            </a:pPr>
            <a:endParaRPr lang="en-US" sz="1800" dirty="0">
              <a:solidFill>
                <a:prstClr val="white"/>
              </a:solidFill>
            </a:endParaRPr>
          </a:p>
        </p:txBody>
      </p:sp>
      <p:sp>
        <p:nvSpPr>
          <p:cNvPr id="2" name="Title 1"/>
          <p:cNvSpPr>
            <a:spLocks noGrp="1"/>
          </p:cNvSpPr>
          <p:nvPr>
            <p:ph type="title"/>
          </p:nvPr>
        </p:nvSpPr>
        <p:spPr>
          <a:xfrm>
            <a:off x="592801" y="2571078"/>
            <a:ext cx="10972800" cy="568362"/>
          </a:xfrm>
        </p:spPr>
        <p:txBody>
          <a:bodyPr>
            <a:normAutofit/>
          </a:bodyPr>
          <a:lstStyle>
            <a:lvl1pPr algn="l">
              <a:defRPr sz="3600"/>
            </a:lvl1pPr>
          </a:lstStyle>
          <a:p>
            <a:r>
              <a:rPr lang="es-ES"/>
              <a:t>Haga clic para modificar el estilo de título del patrón</a:t>
            </a:r>
            <a:endParaRPr lang="en-US"/>
          </a:p>
        </p:txBody>
      </p:sp>
      <p:sp>
        <p:nvSpPr>
          <p:cNvPr id="3" name="Content Placeholder 2"/>
          <p:cNvSpPr>
            <a:spLocks noGrp="1"/>
          </p:cNvSpPr>
          <p:nvPr>
            <p:ph idx="1"/>
          </p:nvPr>
        </p:nvSpPr>
        <p:spPr>
          <a:xfrm>
            <a:off x="609600" y="3291841"/>
            <a:ext cx="109728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0423747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rgbClr val="7CADD3">
            <a:alpha val="84000"/>
          </a:srgb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srgbClr val="4C4D4F">
                    <a:tint val="75000"/>
                  </a:srgbClr>
                </a:solidFill>
              </a:rPr>
              <a:pPr/>
              <a:t>8/23/2024</a:t>
            </a:fld>
            <a:endParaRPr lang="en-US" dirty="0">
              <a:solidFill>
                <a:srgbClr val="4C4D4F">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C4D4F">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4C4D4F">
                    <a:tint val="75000"/>
                  </a:srgbClr>
                </a:solidFill>
              </a:rPr>
              <a:pPr/>
              <a:t>‹Nº›</a:t>
            </a:fld>
            <a:endParaRPr lang="en-US" dirty="0">
              <a:solidFill>
                <a:srgbClr val="4C4D4F">
                  <a:tint val="75000"/>
                </a:srgbClr>
              </a:solidFill>
            </a:endParaRPr>
          </a:p>
        </p:txBody>
      </p:sp>
      <p:sp>
        <p:nvSpPr>
          <p:cNvPr id="2" name="Title 1"/>
          <p:cNvSpPr>
            <a:spLocks noGrp="1"/>
          </p:cNvSpPr>
          <p:nvPr>
            <p:ph type="title"/>
          </p:nvPr>
        </p:nvSpPr>
        <p:spPr>
          <a:xfrm>
            <a:off x="592801" y="2571078"/>
            <a:ext cx="10972800" cy="568362"/>
          </a:xfrm>
        </p:spPr>
        <p:txBody>
          <a:bodyPr>
            <a:normAutofit/>
          </a:bodyPr>
          <a:lstStyle>
            <a:lvl1pPr algn="l">
              <a:defRPr sz="3600"/>
            </a:lvl1pPr>
          </a:lstStyle>
          <a:p>
            <a:r>
              <a:rPr lang="es-ES"/>
              <a:t>Haga clic para modificar el estilo de título del patrón</a:t>
            </a:r>
            <a:endParaRPr lang="en-US"/>
          </a:p>
        </p:txBody>
      </p:sp>
      <p:sp>
        <p:nvSpPr>
          <p:cNvPr id="3" name="Content Placeholder 2"/>
          <p:cNvSpPr>
            <a:spLocks noGrp="1"/>
          </p:cNvSpPr>
          <p:nvPr>
            <p:ph idx="1"/>
          </p:nvPr>
        </p:nvSpPr>
        <p:spPr>
          <a:xfrm>
            <a:off x="609600" y="3291841"/>
            <a:ext cx="10972800" cy="333487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pic>
        <p:nvPicPr>
          <p:cNvPr id="11" name="Picture 5" descr="Vector_Map_White-01.png"/>
          <p:cNvPicPr>
            <a:picLocks noChangeAspect="1"/>
          </p:cNvPicPr>
          <p:nvPr/>
        </p:nvPicPr>
        <p:blipFill>
          <a:blip r:embed="rId2" cstate="email">
            <a:alphaModFix amt="64000"/>
            <a:extLst>
              <a:ext uri="{28A0092B-C50C-407E-A947-70E740481C1C}">
                <a14:useLocalDpi xmlns:a14="http://schemas.microsoft.com/office/drawing/2010/main"/>
              </a:ext>
            </a:extLst>
          </a:blip>
          <a:srcRect/>
          <a:stretch>
            <a:fillRect/>
          </a:stretch>
        </p:blipFill>
        <p:spPr bwMode="auto">
          <a:xfrm>
            <a:off x="-112184" y="531575"/>
            <a:ext cx="1230418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664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95959">
                  <a:tint val="75000"/>
                </a:srgb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1550534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8" name="Footer Placeholder 7"/>
          <p:cNvSpPr>
            <a:spLocks noGrp="1"/>
          </p:cNvSpPr>
          <p:nvPr>
            <p:ph type="ftr" sz="quarter" idx="11"/>
          </p:nvPr>
        </p:nvSpPr>
        <p:spPr/>
        <p:txBody>
          <a:bodyPr/>
          <a:lstStyle/>
          <a:p>
            <a:endParaRPr lang="en-US" dirty="0">
              <a:solidFill>
                <a:srgbClr val="595959">
                  <a:tint val="75000"/>
                </a:srgbClr>
              </a:solidFill>
            </a:endParaRPr>
          </a:p>
        </p:txBody>
      </p:sp>
      <p:sp>
        <p:nvSpPr>
          <p:cNvPr id="9" name="Slide Number Placeholder 8"/>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401957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HN"/>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p:cNvSpPr>
            <a:spLocks noGrp="1"/>
          </p:cNvSpPr>
          <p:nvPr>
            <p:ph type="dt" sz="half" idx="10"/>
          </p:nvPr>
        </p:nvSpPr>
        <p:spPr/>
        <p:txBody>
          <a:bodyPr/>
          <a:lstStyle/>
          <a:p>
            <a:fld id="{5A7A50E8-AC6C-46C6-9299-B286092E9245}" type="datetimeFigureOut">
              <a:rPr lang="es-HN" smtClean="0"/>
              <a:t>23/8/2024</a:t>
            </a:fld>
            <a:endParaRPr lang="es-HN"/>
          </a:p>
        </p:txBody>
      </p:sp>
      <p:sp>
        <p:nvSpPr>
          <p:cNvPr id="8" name="Marcador de pie de página 7"/>
          <p:cNvSpPr>
            <a:spLocks noGrp="1"/>
          </p:cNvSpPr>
          <p:nvPr>
            <p:ph type="ftr" sz="quarter" idx="11"/>
          </p:nvPr>
        </p:nvSpPr>
        <p:spPr/>
        <p:txBody>
          <a:bodyPr/>
          <a:lstStyle/>
          <a:p>
            <a:endParaRPr lang="es-HN"/>
          </a:p>
        </p:txBody>
      </p:sp>
      <p:sp>
        <p:nvSpPr>
          <p:cNvPr id="9" name="Marcador de número de diapositiva 8"/>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3635279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4" name="Footer Placeholder 3"/>
          <p:cNvSpPr>
            <a:spLocks noGrp="1"/>
          </p:cNvSpPr>
          <p:nvPr>
            <p:ph type="ftr" sz="quarter" idx="11"/>
          </p:nvPr>
        </p:nvSpPr>
        <p:spPr/>
        <p:txBody>
          <a:bodyPr/>
          <a:lstStyle/>
          <a:p>
            <a:endParaRPr lang="en-US" dirty="0">
              <a:solidFill>
                <a:srgbClr val="595959">
                  <a:tint val="75000"/>
                </a:srgbClr>
              </a:solidFill>
            </a:endParaRPr>
          </a:p>
        </p:txBody>
      </p:sp>
      <p:sp>
        <p:nvSpPr>
          <p:cNvPr id="5" name="Slide Number Placeholder 4"/>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4036362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
            <a:ext cx="12192000" cy="989704"/>
          </a:xfrm>
          <a:prstGeom prst="rect">
            <a:avLst/>
          </a:prstGeom>
          <a:noFill/>
          <a:ln>
            <a:noFill/>
          </a:ln>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Shape 403"/>
          <p:cNvSpPr>
            <a:spLocks noChangeArrowheads="1"/>
          </p:cNvSpPr>
          <p:nvPr/>
        </p:nvSpPr>
        <p:spPr bwMode="auto">
          <a:xfrm>
            <a:off x="11137344" y="6285205"/>
            <a:ext cx="224420" cy="23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25400" tIns="25400" rIns="25400" bIns="25400" anchor="ctr">
            <a:spAutoFit/>
          </a:bodyPr>
          <a:lstStyle>
            <a:lvl1pPr algn="ctr">
              <a:defRPr sz="5600">
                <a:solidFill>
                  <a:schemeClr val="tx1"/>
                </a:solidFill>
                <a:latin typeface="Gill Sans"/>
                <a:ea typeface="Gill Sans"/>
                <a:cs typeface="Gill Sans"/>
                <a:sym typeface="Gill Sans"/>
              </a:defRPr>
            </a:lvl1pPr>
            <a:lvl2pPr marL="742950" indent="-285750" algn="ctr">
              <a:defRPr sz="5600">
                <a:solidFill>
                  <a:schemeClr val="tx1"/>
                </a:solidFill>
                <a:latin typeface="Gill Sans"/>
                <a:ea typeface="Gill Sans"/>
                <a:cs typeface="Gill Sans"/>
                <a:sym typeface="Gill Sans"/>
              </a:defRPr>
            </a:lvl2pPr>
            <a:lvl3pPr marL="1143000" algn="ctr">
              <a:defRPr sz="5600">
                <a:solidFill>
                  <a:schemeClr val="tx1"/>
                </a:solidFill>
                <a:latin typeface="Gill Sans"/>
                <a:ea typeface="Gill Sans"/>
                <a:cs typeface="Gill Sans"/>
                <a:sym typeface="Gill Sans"/>
              </a:defRPr>
            </a:lvl3pPr>
            <a:lvl4pPr marL="1600200" indent="-228600" algn="ctr">
              <a:defRPr sz="5600">
                <a:solidFill>
                  <a:schemeClr val="tx1"/>
                </a:solidFill>
                <a:latin typeface="Gill Sans"/>
                <a:ea typeface="Gill Sans"/>
                <a:cs typeface="Gill Sans"/>
                <a:sym typeface="Gill Sans"/>
              </a:defRPr>
            </a:lvl4pPr>
            <a:lvl5pPr marL="2057400" indent="-228600" algn="ctr">
              <a:defRPr sz="5600">
                <a:solidFill>
                  <a:schemeClr val="tx1"/>
                </a:solidFill>
                <a:latin typeface="Gill Sans"/>
                <a:ea typeface="Gill Sans"/>
                <a:cs typeface="Gill Sans"/>
                <a:sym typeface="Gill Sans"/>
              </a:defRPr>
            </a:lvl5pPr>
            <a:lvl6pPr marL="2514600" indent="-228600" algn="ctr" defTabSz="825500" eaLnBrk="0" fontAlgn="base" hangingPunct="0">
              <a:spcBef>
                <a:spcPct val="0"/>
              </a:spcBef>
              <a:spcAft>
                <a:spcPct val="0"/>
              </a:spcAft>
              <a:defRPr sz="5600">
                <a:solidFill>
                  <a:schemeClr val="tx1"/>
                </a:solidFill>
                <a:latin typeface="Gill Sans"/>
                <a:ea typeface="Gill Sans"/>
                <a:cs typeface="Gill Sans"/>
                <a:sym typeface="Gill Sans"/>
              </a:defRPr>
            </a:lvl6pPr>
            <a:lvl7pPr marL="2971800" indent="-228600" algn="ctr" defTabSz="825500" eaLnBrk="0" fontAlgn="base" hangingPunct="0">
              <a:spcBef>
                <a:spcPct val="0"/>
              </a:spcBef>
              <a:spcAft>
                <a:spcPct val="0"/>
              </a:spcAft>
              <a:defRPr sz="5600">
                <a:solidFill>
                  <a:schemeClr val="tx1"/>
                </a:solidFill>
                <a:latin typeface="Gill Sans"/>
                <a:ea typeface="Gill Sans"/>
                <a:cs typeface="Gill Sans"/>
                <a:sym typeface="Gill Sans"/>
              </a:defRPr>
            </a:lvl7pPr>
            <a:lvl8pPr marL="3429000" indent="-228600" algn="ctr" defTabSz="825500" eaLnBrk="0" fontAlgn="base" hangingPunct="0">
              <a:spcBef>
                <a:spcPct val="0"/>
              </a:spcBef>
              <a:spcAft>
                <a:spcPct val="0"/>
              </a:spcAft>
              <a:defRPr sz="5600">
                <a:solidFill>
                  <a:schemeClr val="tx1"/>
                </a:solidFill>
                <a:latin typeface="Gill Sans"/>
                <a:ea typeface="Gill Sans"/>
                <a:cs typeface="Gill Sans"/>
                <a:sym typeface="Gill Sans"/>
              </a:defRPr>
            </a:lvl8pPr>
            <a:lvl9pPr marL="3886200" indent="-228600" algn="ctr" defTabSz="825500" eaLnBrk="0" fontAlgn="base" hangingPunct="0">
              <a:spcBef>
                <a:spcPct val="0"/>
              </a:spcBef>
              <a:spcAft>
                <a:spcPct val="0"/>
              </a:spcAft>
              <a:defRPr sz="5600">
                <a:solidFill>
                  <a:schemeClr val="tx1"/>
                </a:solidFill>
                <a:latin typeface="Gill Sans"/>
                <a:ea typeface="Gill Sans"/>
                <a:cs typeface="Gill Sans"/>
                <a:sym typeface="Gill Sans"/>
              </a:defRPr>
            </a:lvl9pPr>
          </a:lstStyle>
          <a:p>
            <a:pPr defTabSz="412714" fontAlgn="base">
              <a:spcBef>
                <a:spcPct val="0"/>
              </a:spcBef>
              <a:spcAft>
                <a:spcPct val="0"/>
              </a:spcAft>
            </a:pPr>
            <a:r>
              <a:rPr lang="en-US" altLang="en-US" sz="1200" b="1" dirty="0">
                <a:solidFill>
                  <a:srgbClr val="444444"/>
                </a:solidFill>
                <a:latin typeface="Century Gothic" panose="020B0502020202020204" pitchFamily="34" charset="0"/>
                <a:ea typeface="Open Sans"/>
                <a:cs typeface="Open Sans"/>
                <a:sym typeface="Open Sans"/>
              </a:rPr>
              <a:t>12</a:t>
            </a:r>
          </a:p>
        </p:txBody>
      </p:sp>
      <p:sp>
        <p:nvSpPr>
          <p:cNvPr id="12" name="Shape 404"/>
          <p:cNvSpPr>
            <a:spLocks noChangeShapeType="1"/>
          </p:cNvSpPr>
          <p:nvPr/>
        </p:nvSpPr>
        <p:spPr bwMode="auto">
          <a:xfrm flipV="1">
            <a:off x="-241300" y="5581650"/>
            <a:ext cx="12558184" cy="0"/>
          </a:xfrm>
          <a:prstGeom prst="line">
            <a:avLst/>
          </a:prstGeom>
          <a:noFill/>
          <a:ln w="25400">
            <a:solidFill>
              <a:srgbClr val="7A7A7A"/>
            </a:solidFill>
            <a:miter lim="400000"/>
            <a:headEnd/>
            <a:tailEnd/>
          </a:ln>
        </p:spPr>
        <p:txBody>
          <a:bodyPr lIns="0" tIns="0" rIns="0" bIns="0" anchor="ctr"/>
          <a:lstStyle/>
          <a:p>
            <a:pPr defTabSz="412714" eaLnBrk="0" fontAlgn="base" hangingPunct="0">
              <a:spcBef>
                <a:spcPct val="0"/>
              </a:spcBef>
              <a:spcAft>
                <a:spcPct val="0"/>
              </a:spcAft>
            </a:pPr>
            <a:endParaRPr lang="en-US" sz="2800" dirty="0">
              <a:solidFill>
                <a:srgbClr val="000000"/>
              </a:solidFill>
              <a:latin typeface="Century Gothic" panose="020B0502020202020204" pitchFamily="34" charset="0"/>
              <a:sym typeface="Gill Sans"/>
            </a:endParaRPr>
          </a:p>
        </p:txBody>
      </p:sp>
      <p:sp>
        <p:nvSpPr>
          <p:cNvPr id="13" name="Shape 405"/>
          <p:cNvSpPr/>
          <p:nvPr/>
        </p:nvSpPr>
        <p:spPr>
          <a:xfrm>
            <a:off x="391583"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8496A"/>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20" name="Shape 412"/>
          <p:cNvSpPr/>
          <p:nvPr/>
        </p:nvSpPr>
        <p:spPr>
          <a:xfrm>
            <a:off x="4337049" y="4499610"/>
            <a:ext cx="3784600" cy="69850"/>
          </a:xfrm>
          <a:prstGeom prst="rect">
            <a:avLst/>
          </a:prstGeom>
          <a:solidFill>
            <a:srgbClr val="569FD3"/>
          </a:solidFill>
          <a:ln w="25400">
            <a:solidFill>
              <a:srgbClr val="000000">
                <a:alpha val="0"/>
              </a:srgbClr>
            </a:solidFill>
            <a:miter lim="400000"/>
          </a:ln>
        </p:spPr>
        <p:txBody>
          <a:bodyPr lIns="0" tIns="0" rIns="0" bIns="0" anchor="ctr"/>
          <a:lstStyle/>
          <a:p>
            <a:pPr algn="ctr" defTabSz="292075">
              <a:defRPr sz="4000">
                <a:solidFill>
                  <a:srgbClr val="444444"/>
                </a:solidFill>
                <a:effectLst>
                  <a:outerShdw blurRad="38100" dist="12700" dir="5400000" rotWithShape="0">
                    <a:srgbClr val="000000">
                      <a:alpha val="50000"/>
                    </a:srgbClr>
                  </a:outerShdw>
                </a:effectLst>
              </a:defRPr>
            </a:pPr>
            <a:endParaRPr sz="2000" kern="0" dirty="0">
              <a:solidFill>
                <a:srgbClr val="444444"/>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34" name="Shape 429"/>
          <p:cNvSpPr/>
          <p:nvPr/>
        </p:nvSpPr>
        <p:spPr>
          <a:xfrm>
            <a:off x="491066" y="5039360"/>
            <a:ext cx="3852333" cy="76200"/>
          </a:xfrm>
          <a:prstGeom prst="rect">
            <a:avLst/>
          </a:prstGeom>
          <a:solidFill>
            <a:srgbClr val="78496A"/>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35" name="Shape 430"/>
          <p:cNvSpPr/>
          <p:nvPr/>
        </p:nvSpPr>
        <p:spPr>
          <a:xfrm>
            <a:off x="8121649" y="3769360"/>
            <a:ext cx="3784600" cy="69850"/>
          </a:xfrm>
          <a:prstGeom prst="rect">
            <a:avLst/>
          </a:prstGeom>
          <a:solidFill>
            <a:srgbClr val="005595"/>
          </a:solidFill>
          <a:ln w="25400">
            <a:solidFill>
              <a:srgbClr val="000000">
                <a:alpha val="0"/>
              </a:srgbClr>
            </a:solidFill>
            <a:miter lim="400000"/>
          </a:ln>
        </p:spPr>
        <p:txBody>
          <a:bodyPr lIns="0" tIns="0" rIns="0" bIns="0" anchor="ctr"/>
          <a:lstStyle/>
          <a:p>
            <a:pPr algn="ctr" defTabSz="292075">
              <a:defRPr sz="4000">
                <a:solidFill>
                  <a:srgbClr val="444444"/>
                </a:solidFill>
                <a:effectLst>
                  <a:outerShdw blurRad="38100" dist="12700" dir="5400000" rotWithShape="0">
                    <a:srgbClr val="000000">
                      <a:alpha val="50000"/>
                    </a:srgbClr>
                  </a:outerShdw>
                </a:effectLst>
              </a:defRPr>
            </a:pPr>
            <a:endParaRPr sz="2000" kern="0" dirty="0">
              <a:solidFill>
                <a:srgbClr val="444444"/>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40" name="Picture Placeholder 39"/>
          <p:cNvSpPr>
            <a:spLocks noGrp="1"/>
          </p:cNvSpPr>
          <p:nvPr>
            <p:ph type="pic" sz="quarter" idx="13"/>
          </p:nvPr>
        </p:nvSpPr>
        <p:spPr>
          <a:xfrm>
            <a:off x="491067" y="2492376"/>
            <a:ext cx="1087965" cy="815974"/>
          </a:xfrm>
        </p:spPr>
        <p:txBody>
          <a:bodyPr>
            <a:normAutofit/>
          </a:bodyPr>
          <a:lstStyle>
            <a:lvl1pPr marL="0" indent="0">
              <a:buNone/>
              <a:defRPr sz="800"/>
            </a:lvl1pPr>
          </a:lstStyle>
          <a:p>
            <a:r>
              <a:rPr lang="es-ES"/>
              <a:t>Haga clic en el icono para agregar una imagen</a:t>
            </a:r>
            <a:endParaRPr lang="en-US" dirty="0"/>
          </a:p>
        </p:txBody>
      </p:sp>
      <p:sp>
        <p:nvSpPr>
          <p:cNvPr id="41" name="Picture Placeholder 39"/>
          <p:cNvSpPr>
            <a:spLocks noGrp="1"/>
          </p:cNvSpPr>
          <p:nvPr>
            <p:ph type="pic" sz="quarter" idx="14"/>
          </p:nvPr>
        </p:nvSpPr>
        <p:spPr>
          <a:xfrm>
            <a:off x="4301067" y="1816103"/>
            <a:ext cx="1087965" cy="815974"/>
          </a:xfrm>
        </p:spPr>
        <p:txBody>
          <a:bodyPr>
            <a:normAutofit/>
          </a:bodyPr>
          <a:lstStyle>
            <a:lvl1pPr marL="0" indent="0">
              <a:buNone/>
              <a:defRPr sz="800"/>
            </a:lvl1pPr>
          </a:lstStyle>
          <a:p>
            <a:r>
              <a:rPr lang="es-ES"/>
              <a:t>Haga clic en el icono para agregar una imagen</a:t>
            </a:r>
            <a:endParaRPr lang="en-US" dirty="0"/>
          </a:p>
        </p:txBody>
      </p:sp>
      <p:sp>
        <p:nvSpPr>
          <p:cNvPr id="42" name="Picture Placeholder 39"/>
          <p:cNvSpPr>
            <a:spLocks noGrp="1"/>
          </p:cNvSpPr>
          <p:nvPr>
            <p:ph type="pic" sz="quarter" idx="15"/>
          </p:nvPr>
        </p:nvSpPr>
        <p:spPr>
          <a:xfrm>
            <a:off x="8193618" y="1204723"/>
            <a:ext cx="1087965" cy="815974"/>
          </a:xfrm>
        </p:spPr>
        <p:txBody>
          <a:bodyPr>
            <a:normAutofit/>
          </a:bodyPr>
          <a:lstStyle>
            <a:lvl1pPr marL="0" indent="0">
              <a:buNone/>
              <a:defRPr sz="800"/>
            </a:lvl1pPr>
          </a:lstStyle>
          <a:p>
            <a:r>
              <a:rPr lang="es-ES"/>
              <a:t>Haga clic en el icono para agregar una imagen</a:t>
            </a:r>
            <a:endParaRPr lang="en-US" dirty="0"/>
          </a:p>
        </p:txBody>
      </p:sp>
      <p:sp>
        <p:nvSpPr>
          <p:cNvPr id="44" name="Text Placeholder 43"/>
          <p:cNvSpPr>
            <a:spLocks noGrp="1"/>
          </p:cNvSpPr>
          <p:nvPr>
            <p:ph type="body" sz="quarter" idx="16"/>
          </p:nvPr>
        </p:nvSpPr>
        <p:spPr>
          <a:xfrm>
            <a:off x="491067" y="3308350"/>
            <a:ext cx="3746500" cy="171450"/>
          </a:xfrm>
        </p:spPr>
        <p:txBody>
          <a:bodyPr>
            <a:noAutofit/>
          </a:bodyPr>
          <a:lstStyle>
            <a:lvl1pPr marL="0" indent="0">
              <a:buNone/>
              <a:defRPr sz="2000" b="1">
                <a:solidFill>
                  <a:srgbClr val="78496A"/>
                </a:solidFill>
              </a:defRPr>
            </a:lvl1pPr>
          </a:lstStyle>
          <a:p>
            <a:pPr lvl="0"/>
            <a:r>
              <a:rPr lang="es-ES"/>
              <a:t>Editar el estilo de texto del patrón</a:t>
            </a:r>
          </a:p>
        </p:txBody>
      </p:sp>
      <p:sp>
        <p:nvSpPr>
          <p:cNvPr id="45" name="Text Placeholder 43"/>
          <p:cNvSpPr>
            <a:spLocks noGrp="1"/>
          </p:cNvSpPr>
          <p:nvPr>
            <p:ph type="body" sz="quarter" idx="17" hasCustomPrompt="1"/>
          </p:nvPr>
        </p:nvSpPr>
        <p:spPr>
          <a:xfrm>
            <a:off x="99483" y="5616575"/>
            <a:ext cx="755652" cy="171450"/>
          </a:xfrm>
        </p:spPr>
        <p:txBody>
          <a:bodyPr>
            <a:noAutofit/>
          </a:bodyPr>
          <a:lstStyle>
            <a:lvl1pPr marL="0" indent="0" algn="ctr">
              <a:buNone/>
              <a:defRPr sz="1100" b="0"/>
            </a:lvl1pPr>
          </a:lstStyle>
          <a:p>
            <a:pPr lvl="0"/>
            <a:r>
              <a:rPr lang="en-US" dirty="0"/>
              <a:t>Year</a:t>
            </a:r>
          </a:p>
        </p:txBody>
      </p:sp>
      <p:sp>
        <p:nvSpPr>
          <p:cNvPr id="46" name="Text Placeholder 43"/>
          <p:cNvSpPr>
            <a:spLocks noGrp="1"/>
          </p:cNvSpPr>
          <p:nvPr>
            <p:ph type="body" sz="quarter" idx="18" hasCustomPrompt="1"/>
          </p:nvPr>
        </p:nvSpPr>
        <p:spPr>
          <a:xfrm>
            <a:off x="1996017" y="5616575"/>
            <a:ext cx="755652" cy="171450"/>
          </a:xfrm>
        </p:spPr>
        <p:txBody>
          <a:bodyPr>
            <a:noAutofit/>
          </a:bodyPr>
          <a:lstStyle>
            <a:lvl1pPr marL="0" indent="0" algn="ctr">
              <a:buNone/>
              <a:defRPr sz="1100" b="0"/>
            </a:lvl1pPr>
          </a:lstStyle>
          <a:p>
            <a:pPr lvl="0"/>
            <a:r>
              <a:rPr lang="en-US" dirty="0"/>
              <a:t>Year</a:t>
            </a:r>
          </a:p>
        </p:txBody>
      </p:sp>
      <p:sp>
        <p:nvSpPr>
          <p:cNvPr id="47" name="Text Placeholder 43"/>
          <p:cNvSpPr>
            <a:spLocks noGrp="1"/>
          </p:cNvSpPr>
          <p:nvPr>
            <p:ph type="body" sz="quarter" idx="19" hasCustomPrompt="1"/>
          </p:nvPr>
        </p:nvSpPr>
        <p:spPr>
          <a:xfrm>
            <a:off x="3880907" y="5616575"/>
            <a:ext cx="755652" cy="171450"/>
          </a:xfrm>
        </p:spPr>
        <p:txBody>
          <a:bodyPr>
            <a:noAutofit/>
          </a:bodyPr>
          <a:lstStyle>
            <a:lvl1pPr marL="0" indent="0" algn="ctr">
              <a:buNone/>
              <a:defRPr sz="1100" b="0"/>
            </a:lvl1pPr>
          </a:lstStyle>
          <a:p>
            <a:pPr lvl="0"/>
            <a:r>
              <a:rPr lang="en-US" dirty="0"/>
              <a:t>Year</a:t>
            </a:r>
          </a:p>
        </p:txBody>
      </p:sp>
      <p:sp>
        <p:nvSpPr>
          <p:cNvPr id="48" name="Text Placeholder 43"/>
          <p:cNvSpPr>
            <a:spLocks noGrp="1"/>
          </p:cNvSpPr>
          <p:nvPr>
            <p:ph type="body" sz="quarter" idx="20" hasCustomPrompt="1"/>
          </p:nvPr>
        </p:nvSpPr>
        <p:spPr>
          <a:xfrm>
            <a:off x="5819774" y="5616575"/>
            <a:ext cx="755652" cy="171450"/>
          </a:xfrm>
        </p:spPr>
        <p:txBody>
          <a:bodyPr>
            <a:noAutofit/>
          </a:bodyPr>
          <a:lstStyle>
            <a:lvl1pPr marL="0" indent="0" algn="ctr">
              <a:buNone/>
              <a:defRPr sz="1100" b="0"/>
            </a:lvl1pPr>
          </a:lstStyle>
          <a:p>
            <a:pPr lvl="0"/>
            <a:r>
              <a:rPr lang="en-US" dirty="0"/>
              <a:t>Year</a:t>
            </a:r>
          </a:p>
        </p:txBody>
      </p:sp>
      <p:sp>
        <p:nvSpPr>
          <p:cNvPr id="49" name="Text Placeholder 43"/>
          <p:cNvSpPr>
            <a:spLocks noGrp="1"/>
          </p:cNvSpPr>
          <p:nvPr>
            <p:ph type="body" sz="quarter" idx="21" hasCustomPrompt="1"/>
          </p:nvPr>
        </p:nvSpPr>
        <p:spPr>
          <a:xfrm>
            <a:off x="7733241" y="5616575"/>
            <a:ext cx="755652" cy="171450"/>
          </a:xfrm>
        </p:spPr>
        <p:txBody>
          <a:bodyPr>
            <a:noAutofit/>
          </a:bodyPr>
          <a:lstStyle>
            <a:lvl1pPr marL="0" indent="0" algn="ctr">
              <a:buNone/>
              <a:defRPr sz="1100" b="0"/>
            </a:lvl1pPr>
          </a:lstStyle>
          <a:p>
            <a:pPr lvl="0"/>
            <a:r>
              <a:rPr lang="en-US" dirty="0"/>
              <a:t>Year</a:t>
            </a:r>
          </a:p>
        </p:txBody>
      </p:sp>
      <p:sp>
        <p:nvSpPr>
          <p:cNvPr id="50" name="Text Placeholder 43"/>
          <p:cNvSpPr>
            <a:spLocks noGrp="1"/>
          </p:cNvSpPr>
          <p:nvPr>
            <p:ph type="body" sz="quarter" idx="22" hasCustomPrompt="1"/>
          </p:nvPr>
        </p:nvSpPr>
        <p:spPr>
          <a:xfrm>
            <a:off x="9684807" y="5616575"/>
            <a:ext cx="755652" cy="171450"/>
          </a:xfrm>
        </p:spPr>
        <p:txBody>
          <a:bodyPr>
            <a:noAutofit/>
          </a:bodyPr>
          <a:lstStyle>
            <a:lvl1pPr marL="0" indent="0" algn="ctr">
              <a:buNone/>
              <a:defRPr sz="1100" b="0"/>
            </a:lvl1pPr>
          </a:lstStyle>
          <a:p>
            <a:pPr lvl="0"/>
            <a:r>
              <a:rPr lang="en-US" dirty="0"/>
              <a:t>Year</a:t>
            </a:r>
          </a:p>
        </p:txBody>
      </p:sp>
      <p:sp>
        <p:nvSpPr>
          <p:cNvPr id="51" name="Text Placeholder 43"/>
          <p:cNvSpPr>
            <a:spLocks noGrp="1"/>
          </p:cNvSpPr>
          <p:nvPr>
            <p:ph type="body" sz="quarter" idx="23" hasCustomPrompt="1"/>
          </p:nvPr>
        </p:nvSpPr>
        <p:spPr>
          <a:xfrm>
            <a:off x="11389179" y="5616575"/>
            <a:ext cx="755652" cy="171450"/>
          </a:xfrm>
        </p:spPr>
        <p:txBody>
          <a:bodyPr>
            <a:noAutofit/>
          </a:bodyPr>
          <a:lstStyle>
            <a:lvl1pPr marL="0" indent="0" algn="ctr">
              <a:buNone/>
              <a:defRPr sz="1100" b="0"/>
            </a:lvl1pPr>
          </a:lstStyle>
          <a:p>
            <a:pPr lvl="0"/>
            <a:r>
              <a:rPr lang="en-US" dirty="0"/>
              <a:t>Year</a:t>
            </a:r>
          </a:p>
        </p:txBody>
      </p:sp>
      <p:sp>
        <p:nvSpPr>
          <p:cNvPr id="52" name="Shape 405"/>
          <p:cNvSpPr/>
          <p:nvPr/>
        </p:nvSpPr>
        <p:spPr>
          <a:xfrm>
            <a:off x="2275417"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A0648D"/>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3" name="Shape 405"/>
          <p:cNvSpPr/>
          <p:nvPr/>
        </p:nvSpPr>
        <p:spPr>
          <a:xfrm>
            <a:off x="4138083"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BC92AF"/>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4" name="Shape 405"/>
          <p:cNvSpPr/>
          <p:nvPr/>
        </p:nvSpPr>
        <p:spPr>
          <a:xfrm>
            <a:off x="6096001"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7CADD3"/>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5" name="Shape 405"/>
          <p:cNvSpPr/>
          <p:nvPr/>
        </p:nvSpPr>
        <p:spPr>
          <a:xfrm>
            <a:off x="8003117"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69FD3"/>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6" name="Shape 405"/>
          <p:cNvSpPr/>
          <p:nvPr/>
        </p:nvSpPr>
        <p:spPr>
          <a:xfrm>
            <a:off x="9955603" y="5507038"/>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70C4"/>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7" name="Shape 405"/>
          <p:cNvSpPr/>
          <p:nvPr/>
        </p:nvSpPr>
        <p:spPr>
          <a:xfrm>
            <a:off x="11655133" y="5500511"/>
            <a:ext cx="198967" cy="149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5595"/>
          </a:solidFill>
          <a:ln w="25400">
            <a:solidFill>
              <a:srgbClr val="000000">
                <a:alpha val="0"/>
              </a:srgbClr>
            </a:solidFill>
            <a:miter lim="400000"/>
          </a:ln>
        </p:spPr>
        <p:txBody>
          <a:bodyPr lIns="0" tIns="0" rIns="0" bIns="0" anchor="ctr"/>
          <a:lstStyle/>
          <a:p>
            <a:pPr algn="ctr" defTabSz="292075">
              <a:defRPr sz="4000">
                <a:solidFill>
                  <a:srgbClr val="FFFFFF"/>
                </a:solidFill>
                <a:effectLst>
                  <a:outerShdw blurRad="38100" dist="12700" dir="5400000" rotWithShape="0">
                    <a:srgbClr val="000000">
                      <a:alpha val="50000"/>
                    </a:srgbClr>
                  </a:outerShdw>
                </a:effectLst>
              </a:defRPr>
            </a:pPr>
            <a:endParaRPr sz="2000" kern="0" dirty="0">
              <a:solidFill>
                <a:srgbClr val="FFFFFF"/>
              </a:solidFill>
              <a:effectLst>
                <a:outerShdw blurRad="38100" dist="12700" dir="5400000" rotWithShape="0">
                  <a:srgbClr val="000000">
                    <a:alpha val="50000"/>
                  </a:srgbClr>
                </a:outerShdw>
              </a:effectLst>
              <a:latin typeface="Century Gothic" panose="020B0502020202020204" pitchFamily="34" charset="0"/>
              <a:sym typeface="Gill Sans"/>
            </a:endParaRPr>
          </a:p>
        </p:txBody>
      </p:sp>
      <p:sp>
        <p:nvSpPr>
          <p:cNvPr id="58" name="Text Placeholder 43"/>
          <p:cNvSpPr>
            <a:spLocks noGrp="1"/>
          </p:cNvSpPr>
          <p:nvPr>
            <p:ph type="body" sz="quarter" idx="24" hasCustomPrompt="1"/>
          </p:nvPr>
        </p:nvSpPr>
        <p:spPr>
          <a:xfrm>
            <a:off x="586920" y="5301932"/>
            <a:ext cx="1688496" cy="171450"/>
          </a:xfrm>
        </p:spPr>
        <p:txBody>
          <a:bodyPr>
            <a:noAutofit/>
          </a:bodyPr>
          <a:lstStyle>
            <a:lvl1pPr marL="0" indent="0" algn="ctr">
              <a:buNone/>
              <a:defRPr sz="1100" b="0"/>
            </a:lvl1pPr>
          </a:lstStyle>
          <a:p>
            <a:pPr lvl="0"/>
            <a:r>
              <a:rPr lang="en-US" dirty="0"/>
              <a:t>Describe event</a:t>
            </a:r>
          </a:p>
        </p:txBody>
      </p:sp>
      <p:sp>
        <p:nvSpPr>
          <p:cNvPr id="59" name="Text Placeholder 43"/>
          <p:cNvSpPr>
            <a:spLocks noGrp="1"/>
          </p:cNvSpPr>
          <p:nvPr>
            <p:ph type="body" sz="quarter" idx="25" hasCustomPrompt="1"/>
          </p:nvPr>
        </p:nvSpPr>
        <p:spPr>
          <a:xfrm>
            <a:off x="2502656" y="5301932"/>
            <a:ext cx="1688496" cy="171450"/>
          </a:xfrm>
        </p:spPr>
        <p:txBody>
          <a:bodyPr>
            <a:noAutofit/>
          </a:bodyPr>
          <a:lstStyle>
            <a:lvl1pPr marL="0" indent="0" algn="ctr">
              <a:buNone/>
              <a:defRPr sz="1100" b="0"/>
            </a:lvl1pPr>
          </a:lstStyle>
          <a:p>
            <a:pPr lvl="0"/>
            <a:r>
              <a:rPr lang="en-US" dirty="0"/>
              <a:t>Describe event</a:t>
            </a:r>
          </a:p>
        </p:txBody>
      </p:sp>
      <p:sp>
        <p:nvSpPr>
          <p:cNvPr id="60" name="Text Placeholder 43"/>
          <p:cNvSpPr>
            <a:spLocks noGrp="1"/>
          </p:cNvSpPr>
          <p:nvPr>
            <p:ph type="body" sz="quarter" idx="26"/>
          </p:nvPr>
        </p:nvSpPr>
        <p:spPr>
          <a:xfrm>
            <a:off x="491067" y="3996055"/>
            <a:ext cx="3746500" cy="171450"/>
          </a:xfrm>
        </p:spPr>
        <p:txBody>
          <a:bodyPr>
            <a:noAutofit/>
          </a:bodyPr>
          <a:lstStyle>
            <a:lvl1pPr marL="0" indent="0">
              <a:buNone/>
              <a:defRPr sz="1400" b="0">
                <a:solidFill>
                  <a:srgbClr val="78496A"/>
                </a:solidFill>
              </a:defRPr>
            </a:lvl1pPr>
          </a:lstStyle>
          <a:p>
            <a:pPr lvl="0"/>
            <a:r>
              <a:rPr lang="es-ES"/>
              <a:t>Editar el estilo de texto del patrón</a:t>
            </a:r>
          </a:p>
        </p:txBody>
      </p:sp>
      <p:sp>
        <p:nvSpPr>
          <p:cNvPr id="61" name="Text Placeholder 43"/>
          <p:cNvSpPr>
            <a:spLocks noGrp="1"/>
          </p:cNvSpPr>
          <p:nvPr>
            <p:ph type="body" sz="quarter" idx="27" hasCustomPrompt="1"/>
          </p:nvPr>
        </p:nvSpPr>
        <p:spPr>
          <a:xfrm>
            <a:off x="4418392" y="5301932"/>
            <a:ext cx="1688496" cy="171450"/>
          </a:xfrm>
        </p:spPr>
        <p:txBody>
          <a:bodyPr>
            <a:noAutofit/>
          </a:bodyPr>
          <a:lstStyle>
            <a:lvl1pPr marL="0" indent="0" algn="ctr">
              <a:buNone/>
              <a:defRPr sz="1100" b="0"/>
            </a:lvl1pPr>
          </a:lstStyle>
          <a:p>
            <a:pPr lvl="0"/>
            <a:r>
              <a:rPr lang="en-US" dirty="0"/>
              <a:t>Describe event</a:t>
            </a:r>
          </a:p>
        </p:txBody>
      </p:sp>
      <p:sp>
        <p:nvSpPr>
          <p:cNvPr id="62" name="Text Placeholder 43"/>
          <p:cNvSpPr>
            <a:spLocks noGrp="1"/>
          </p:cNvSpPr>
          <p:nvPr>
            <p:ph type="body" sz="quarter" idx="28" hasCustomPrompt="1"/>
          </p:nvPr>
        </p:nvSpPr>
        <p:spPr>
          <a:xfrm>
            <a:off x="6334128" y="5301932"/>
            <a:ext cx="1688496" cy="171450"/>
          </a:xfrm>
        </p:spPr>
        <p:txBody>
          <a:bodyPr>
            <a:noAutofit/>
          </a:bodyPr>
          <a:lstStyle>
            <a:lvl1pPr marL="0" indent="0" algn="ctr">
              <a:buNone/>
              <a:defRPr sz="1100" b="0"/>
            </a:lvl1pPr>
          </a:lstStyle>
          <a:p>
            <a:pPr lvl="0"/>
            <a:r>
              <a:rPr lang="en-US" dirty="0"/>
              <a:t>Describe event</a:t>
            </a:r>
          </a:p>
        </p:txBody>
      </p:sp>
      <p:sp>
        <p:nvSpPr>
          <p:cNvPr id="63" name="Text Placeholder 43"/>
          <p:cNvSpPr>
            <a:spLocks noGrp="1"/>
          </p:cNvSpPr>
          <p:nvPr>
            <p:ph type="body" sz="quarter" idx="29" hasCustomPrompt="1"/>
          </p:nvPr>
        </p:nvSpPr>
        <p:spPr>
          <a:xfrm>
            <a:off x="8249864" y="5301932"/>
            <a:ext cx="1688496" cy="171450"/>
          </a:xfrm>
        </p:spPr>
        <p:txBody>
          <a:bodyPr>
            <a:noAutofit/>
          </a:bodyPr>
          <a:lstStyle>
            <a:lvl1pPr marL="0" indent="0" algn="ctr">
              <a:buNone/>
              <a:defRPr sz="1100" b="0"/>
            </a:lvl1pPr>
          </a:lstStyle>
          <a:p>
            <a:pPr lvl="0"/>
            <a:r>
              <a:rPr lang="en-US" dirty="0"/>
              <a:t>Describe event</a:t>
            </a:r>
          </a:p>
        </p:txBody>
      </p:sp>
      <p:sp>
        <p:nvSpPr>
          <p:cNvPr id="64" name="Text Placeholder 43"/>
          <p:cNvSpPr>
            <a:spLocks noGrp="1"/>
          </p:cNvSpPr>
          <p:nvPr>
            <p:ph type="body" sz="quarter" idx="30" hasCustomPrompt="1"/>
          </p:nvPr>
        </p:nvSpPr>
        <p:spPr>
          <a:xfrm>
            <a:off x="10165603" y="5301932"/>
            <a:ext cx="1688496" cy="171450"/>
          </a:xfrm>
        </p:spPr>
        <p:txBody>
          <a:bodyPr>
            <a:noAutofit/>
          </a:bodyPr>
          <a:lstStyle>
            <a:lvl1pPr marL="0" indent="0" algn="ctr">
              <a:buNone/>
              <a:defRPr sz="1100" b="0"/>
            </a:lvl1pPr>
          </a:lstStyle>
          <a:p>
            <a:pPr lvl="0"/>
            <a:r>
              <a:rPr lang="en-US" dirty="0"/>
              <a:t>Describe event</a:t>
            </a:r>
          </a:p>
        </p:txBody>
      </p:sp>
      <p:sp>
        <p:nvSpPr>
          <p:cNvPr id="65" name="Text Placeholder 43"/>
          <p:cNvSpPr>
            <a:spLocks noGrp="1"/>
          </p:cNvSpPr>
          <p:nvPr>
            <p:ph type="body" sz="quarter" idx="31"/>
          </p:nvPr>
        </p:nvSpPr>
        <p:spPr>
          <a:xfrm>
            <a:off x="4191153" y="2802890"/>
            <a:ext cx="3746500" cy="171450"/>
          </a:xfrm>
        </p:spPr>
        <p:txBody>
          <a:bodyPr>
            <a:noAutofit/>
          </a:bodyPr>
          <a:lstStyle>
            <a:lvl1pPr marL="0" indent="0">
              <a:buNone/>
              <a:defRPr sz="2000" b="1">
                <a:solidFill>
                  <a:srgbClr val="569FD3"/>
                </a:solidFill>
              </a:defRPr>
            </a:lvl1pPr>
          </a:lstStyle>
          <a:p>
            <a:pPr lvl="0"/>
            <a:r>
              <a:rPr lang="es-ES"/>
              <a:t>Editar el estilo de texto del patrón</a:t>
            </a:r>
          </a:p>
        </p:txBody>
      </p:sp>
      <p:sp>
        <p:nvSpPr>
          <p:cNvPr id="66" name="Text Placeholder 43"/>
          <p:cNvSpPr>
            <a:spLocks noGrp="1"/>
          </p:cNvSpPr>
          <p:nvPr>
            <p:ph type="body" sz="quarter" idx="32"/>
          </p:nvPr>
        </p:nvSpPr>
        <p:spPr>
          <a:xfrm>
            <a:off x="4191153" y="3490595"/>
            <a:ext cx="3746500" cy="171450"/>
          </a:xfrm>
        </p:spPr>
        <p:txBody>
          <a:bodyPr>
            <a:noAutofit/>
          </a:bodyPr>
          <a:lstStyle>
            <a:lvl1pPr marL="0" indent="0">
              <a:buNone/>
              <a:defRPr sz="1400" b="0">
                <a:solidFill>
                  <a:srgbClr val="569FD3"/>
                </a:solidFill>
              </a:defRPr>
            </a:lvl1pPr>
          </a:lstStyle>
          <a:p>
            <a:pPr lvl="0"/>
            <a:r>
              <a:rPr lang="es-ES"/>
              <a:t>Editar el estilo de texto del patrón</a:t>
            </a:r>
          </a:p>
        </p:txBody>
      </p:sp>
      <p:sp>
        <p:nvSpPr>
          <p:cNvPr id="67" name="Text Placeholder 43"/>
          <p:cNvSpPr>
            <a:spLocks noGrp="1"/>
          </p:cNvSpPr>
          <p:nvPr>
            <p:ph type="body" sz="quarter" idx="33"/>
          </p:nvPr>
        </p:nvSpPr>
        <p:spPr>
          <a:xfrm>
            <a:off x="8065110" y="2098040"/>
            <a:ext cx="3746500" cy="171450"/>
          </a:xfrm>
        </p:spPr>
        <p:txBody>
          <a:bodyPr>
            <a:noAutofit/>
          </a:bodyPr>
          <a:lstStyle>
            <a:lvl1pPr marL="0" indent="0">
              <a:buNone/>
              <a:defRPr sz="2000" b="1">
                <a:solidFill>
                  <a:srgbClr val="005595"/>
                </a:solidFill>
              </a:defRPr>
            </a:lvl1pPr>
          </a:lstStyle>
          <a:p>
            <a:pPr lvl="0"/>
            <a:r>
              <a:rPr lang="es-ES"/>
              <a:t>Editar el estilo de texto del patrón</a:t>
            </a:r>
          </a:p>
        </p:txBody>
      </p:sp>
      <p:sp>
        <p:nvSpPr>
          <p:cNvPr id="68" name="Text Placeholder 43"/>
          <p:cNvSpPr>
            <a:spLocks noGrp="1"/>
          </p:cNvSpPr>
          <p:nvPr>
            <p:ph type="body" sz="quarter" idx="34"/>
          </p:nvPr>
        </p:nvSpPr>
        <p:spPr>
          <a:xfrm>
            <a:off x="8065110" y="2785745"/>
            <a:ext cx="3746500" cy="171450"/>
          </a:xfrm>
        </p:spPr>
        <p:txBody>
          <a:bodyPr>
            <a:noAutofit/>
          </a:bodyPr>
          <a:lstStyle>
            <a:lvl1pPr marL="0" indent="0">
              <a:buNone/>
              <a:defRPr sz="1400" b="0">
                <a:solidFill>
                  <a:srgbClr val="005595"/>
                </a:solidFill>
              </a:defRPr>
            </a:lvl1pPr>
          </a:lstStyle>
          <a:p>
            <a:pPr lvl="0"/>
            <a:r>
              <a:rPr lang="es-ES"/>
              <a:t>Editar el estilo de texto del patrón</a:t>
            </a:r>
          </a:p>
        </p:txBody>
      </p:sp>
    </p:spTree>
    <p:extLst>
      <p:ext uri="{BB962C8B-B14F-4D97-AF65-F5344CB8AC3E}">
        <p14:creationId xmlns:p14="http://schemas.microsoft.com/office/powerpoint/2010/main" val="725438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3" name="Footer Placeholder 2"/>
          <p:cNvSpPr>
            <a:spLocks noGrp="1"/>
          </p:cNvSpPr>
          <p:nvPr>
            <p:ph type="ftr" sz="quarter" idx="11"/>
          </p:nvPr>
        </p:nvSpPr>
        <p:spPr/>
        <p:txBody>
          <a:bodyPr/>
          <a:lstStyle/>
          <a:p>
            <a:endParaRPr lang="en-US" dirty="0">
              <a:solidFill>
                <a:srgbClr val="595959">
                  <a:tint val="75000"/>
                </a:srgbClr>
              </a:solidFill>
            </a:endParaRPr>
          </a:p>
        </p:txBody>
      </p:sp>
      <p:sp>
        <p:nvSpPr>
          <p:cNvPr id="4" name="Slide Number Placeholder 3"/>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592348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a:spLocks noChangeArrowheads="1"/>
          </p:cNvSpPr>
          <p:nvPr/>
        </p:nvSpPr>
        <p:spPr bwMode="auto">
          <a:xfrm>
            <a:off x="4766735" y="1"/>
            <a:ext cx="7425267" cy="6858000"/>
          </a:xfrm>
          <a:prstGeom prst="rect">
            <a:avLst/>
          </a:prstGeom>
          <a:solidFill>
            <a:srgbClr val="7CADD3"/>
          </a:solidFill>
          <a:ln>
            <a:noFill/>
          </a:ln>
          <a:effectLst>
            <a:outerShdw blurRad="40000" dist="23000" dir="5400000" rotWithShape="0">
              <a:srgbClr val="00000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a:defRPr/>
            </a:pPr>
            <a:endParaRPr lang="en-US" sz="1800" dirty="0">
              <a:solidFill>
                <a:srgbClr val="545759"/>
              </a:solidFill>
            </a:endParaRPr>
          </a:p>
        </p:txBody>
      </p:sp>
      <p:sp>
        <p:nvSpPr>
          <p:cNvPr id="2" name="Title 1"/>
          <p:cNvSpPr>
            <a:spLocks noGrp="1"/>
          </p:cNvSpPr>
          <p:nvPr>
            <p:ph type="title"/>
          </p:nvPr>
        </p:nvSpPr>
        <p:spPr>
          <a:xfrm>
            <a:off x="609601" y="273050"/>
            <a:ext cx="4011084" cy="1162050"/>
          </a:xfrm>
        </p:spPr>
        <p:txBody>
          <a:bodyPr anchor="t" anchorCtr="0">
            <a:normAutofit/>
          </a:bodyPr>
          <a:lstStyle>
            <a:lvl1pPr algn="l">
              <a:defRPr sz="2800" b="1">
                <a:solidFill>
                  <a:srgbClr val="7CADD3"/>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92357" y="273051"/>
            <a:ext cx="6390043"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95959">
                  <a:tint val="75000"/>
                </a:srgb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781629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595959">
                  <a:tint val="75000"/>
                </a:srgbClr>
              </a:solidFill>
            </a:endParaRPr>
          </a:p>
        </p:txBody>
      </p:sp>
      <p:sp>
        <p:nvSpPr>
          <p:cNvPr id="7" name="Slide Number Placeholder 6"/>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922033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12192000" cy="989704"/>
          </a:xfrm>
          <a:prstGeom prst="rect">
            <a:avLst/>
          </a:prstGeom>
          <a:solidFill>
            <a:srgbClr val="7CAD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595959"/>
              </a:solidFill>
            </a:endParaRPr>
          </a:p>
        </p:txBody>
      </p:sp>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595959">
                  <a:tint val="75000"/>
                </a:srgb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27257223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
        <p:nvSpPr>
          <p:cNvPr id="13" name="Rectangle 12"/>
          <p:cNvSpPr/>
          <p:nvPr/>
        </p:nvSpPr>
        <p:spPr>
          <a:xfrm>
            <a:off x="5995595" y="0"/>
            <a:ext cx="6196405"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 name="Title 1"/>
          <p:cNvSpPr>
            <a:spLocks noGrp="1"/>
          </p:cNvSpPr>
          <p:nvPr>
            <p:ph type="ctrTitle" hasCustomPrompt="1"/>
          </p:nvPr>
        </p:nvSpPr>
        <p:spPr>
          <a:xfrm>
            <a:off x="6368529" y="3769080"/>
            <a:ext cx="5464884" cy="1470025"/>
          </a:xfrm>
        </p:spPr>
        <p:txBody>
          <a:bodyPr anchor="b" anchorCtr="0">
            <a:normAutofit/>
          </a:bodyPr>
          <a:lstStyle>
            <a:lvl1pPr algn="l">
              <a:defRPr sz="3200">
                <a:solidFill>
                  <a:srgbClr val="545759"/>
                </a:solidFill>
              </a:defRPr>
            </a:lvl1pPr>
          </a:lstStyle>
          <a:p>
            <a:r>
              <a:rPr lang="en-US" dirty="0"/>
              <a:t>Title of presentation</a:t>
            </a:r>
          </a:p>
        </p:txBody>
      </p:sp>
      <p:sp>
        <p:nvSpPr>
          <p:cNvPr id="3" name="Subtitle 2"/>
          <p:cNvSpPr>
            <a:spLocks noGrp="1"/>
          </p:cNvSpPr>
          <p:nvPr>
            <p:ph type="subTitle" idx="1" hasCustomPrompt="1"/>
          </p:nvPr>
        </p:nvSpPr>
        <p:spPr>
          <a:xfrm>
            <a:off x="6361355" y="5425346"/>
            <a:ext cx="5464885"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solidFill>
                  <a:schemeClr val="tx1">
                    <a:lumMod val="65000"/>
                    <a:lumOff val="35000"/>
                  </a:schemeClr>
                </a:solidFill>
                <a:latin typeface="Century Gothic"/>
                <a:cs typeface="Century Gothic"/>
              </a:rPr>
              <a:t>Presenter’s name</a:t>
            </a:r>
          </a:p>
          <a:p>
            <a:r>
              <a:rPr lang="en-US" dirty="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40125" y="488000"/>
            <a:ext cx="4507345"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6489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dirty="0">
              <a:solidFill>
                <a:prstClr val="black">
                  <a:tint val="75000"/>
                </a:prstClr>
              </a:solidFill>
            </a:endParaRPr>
          </a:p>
        </p:txBody>
      </p:sp>
      <p:sp>
        <p:nvSpPr>
          <p:cNvPr id="13" name="Rectangle 12"/>
          <p:cNvSpPr/>
          <p:nvPr/>
        </p:nvSpPr>
        <p:spPr>
          <a:xfrm>
            <a:off x="8367" y="0"/>
            <a:ext cx="6196405" cy="6858000"/>
          </a:xfrm>
          <a:prstGeom prst="rect">
            <a:avLst/>
          </a:prstGeom>
          <a:solidFill>
            <a:schemeClr val="bg1">
              <a:alpha val="8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 name="Title 1"/>
          <p:cNvSpPr>
            <a:spLocks noGrp="1"/>
          </p:cNvSpPr>
          <p:nvPr>
            <p:ph type="ctrTitle" hasCustomPrompt="1"/>
          </p:nvPr>
        </p:nvSpPr>
        <p:spPr>
          <a:xfrm>
            <a:off x="381301" y="3769080"/>
            <a:ext cx="5464884" cy="1470025"/>
          </a:xfrm>
        </p:spPr>
        <p:txBody>
          <a:bodyPr anchor="b" anchorCtr="0">
            <a:normAutofit/>
          </a:bodyPr>
          <a:lstStyle>
            <a:lvl1pPr algn="l">
              <a:defRPr sz="3200">
                <a:solidFill>
                  <a:srgbClr val="545759"/>
                </a:solidFill>
              </a:defRPr>
            </a:lvl1pPr>
          </a:lstStyle>
          <a:p>
            <a:r>
              <a:rPr lang="en-US" dirty="0"/>
              <a:t>Title of presentation</a:t>
            </a:r>
          </a:p>
        </p:txBody>
      </p:sp>
      <p:sp>
        <p:nvSpPr>
          <p:cNvPr id="3" name="Subtitle 2"/>
          <p:cNvSpPr>
            <a:spLocks noGrp="1"/>
          </p:cNvSpPr>
          <p:nvPr>
            <p:ph type="subTitle" idx="1" hasCustomPrompt="1"/>
          </p:nvPr>
        </p:nvSpPr>
        <p:spPr>
          <a:xfrm>
            <a:off x="374127" y="5425346"/>
            <a:ext cx="5464885" cy="948466"/>
          </a:xfrm>
        </p:spPr>
        <p:txBody>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1" dirty="0">
                <a:solidFill>
                  <a:schemeClr val="tx1">
                    <a:lumMod val="65000"/>
                    <a:lumOff val="35000"/>
                  </a:schemeClr>
                </a:solidFill>
                <a:latin typeface="Century Gothic"/>
                <a:cs typeface="Century Gothic"/>
              </a:rPr>
              <a:t>Presenter’s name</a:t>
            </a:r>
          </a:p>
          <a:p>
            <a:r>
              <a:rPr lang="en-US" dirty="0">
                <a:solidFill>
                  <a:schemeClr val="tx1">
                    <a:lumMod val="65000"/>
                    <a:lumOff val="35000"/>
                  </a:schemeClr>
                </a:solidFill>
                <a:latin typeface="Century Gothic"/>
                <a:cs typeface="Century Gothic"/>
              </a:rPr>
              <a:t>Presenter’s title</a:t>
            </a:r>
          </a:p>
        </p:txBody>
      </p:sp>
      <p:pic>
        <p:nvPicPr>
          <p:cNvPr id="14" name="Picture 3" descr="Intrahealth_Logo_PMS-0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2897" y="488000"/>
            <a:ext cx="4507345" cy="122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0075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nk (No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79E09F7-E9BF-442A-BF95-29F4BF38B4F9}" type="slidenum">
              <a:rPr lang="en-US" altLang="en-US">
                <a:solidFill>
                  <a:srgbClr val="4C4D4F">
                    <a:tint val="75000"/>
                  </a:srgbClr>
                </a:solidFill>
              </a:rPr>
              <a:pPr>
                <a:defRPr/>
              </a:pPr>
              <a:t>‹Nº›</a:t>
            </a:fld>
            <a:endParaRPr lang="en-US" altLang="en-US" dirty="0">
              <a:solidFill>
                <a:srgbClr val="4C4D4F">
                  <a:tint val="75000"/>
                </a:srgbClr>
              </a:solidFill>
            </a:endParaRPr>
          </a:p>
        </p:txBody>
      </p:sp>
    </p:spTree>
    <p:extLst>
      <p:ext uri="{BB962C8B-B14F-4D97-AF65-F5344CB8AC3E}">
        <p14:creationId xmlns:p14="http://schemas.microsoft.com/office/powerpoint/2010/main" val="13011959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63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fecha 2"/>
          <p:cNvSpPr>
            <a:spLocks noGrp="1"/>
          </p:cNvSpPr>
          <p:nvPr>
            <p:ph type="dt" sz="half" idx="10"/>
          </p:nvPr>
        </p:nvSpPr>
        <p:spPr/>
        <p:txBody>
          <a:bodyPr/>
          <a:lstStyle/>
          <a:p>
            <a:fld id="{5A7A50E8-AC6C-46C6-9299-B286092E9245}" type="datetimeFigureOut">
              <a:rPr lang="es-HN" smtClean="0"/>
              <a:t>23/8/2024</a:t>
            </a:fld>
            <a:endParaRPr lang="es-HN"/>
          </a:p>
        </p:txBody>
      </p:sp>
      <p:sp>
        <p:nvSpPr>
          <p:cNvPr id="4" name="Marcador de pie de página 3"/>
          <p:cNvSpPr>
            <a:spLocks noGrp="1"/>
          </p:cNvSpPr>
          <p:nvPr>
            <p:ph type="ftr" sz="quarter" idx="11"/>
          </p:nvPr>
        </p:nvSpPr>
        <p:spPr/>
        <p:txBody>
          <a:bodyPr/>
          <a:lstStyle/>
          <a:p>
            <a:endParaRPr lang="es-HN"/>
          </a:p>
        </p:txBody>
      </p:sp>
      <p:sp>
        <p:nvSpPr>
          <p:cNvPr id="5" name="Marcador de número de diapositiva 4"/>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13769902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B224D9-2C18-C24C-8816-6D89C32ED1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235803" cy="4783015"/>
          </a:xfrm>
          <a:prstGeom prst="rect">
            <a:avLst/>
          </a:prstGeom>
        </p:spPr>
      </p:pic>
      <p:sp>
        <p:nvSpPr>
          <p:cNvPr id="4" name="Date Placeholder 3"/>
          <p:cNvSpPr>
            <a:spLocks noGrp="1"/>
          </p:cNvSpPr>
          <p:nvPr>
            <p:ph type="dt" sz="half" idx="10"/>
          </p:nvPr>
        </p:nvSpPr>
        <p:spPr/>
        <p:txBody>
          <a:bodyPr/>
          <a:lstStyle/>
          <a:p>
            <a:fld id="{138B7F2C-0EC4-004C-9347-38B1D2BC9ECB}" type="datetimeFigureOut">
              <a:rPr lang="en-US" smtClean="0">
                <a:solidFill>
                  <a:prstClr val="black">
                    <a:tint val="75000"/>
                  </a:prstClr>
                </a:solidFill>
              </a:rPr>
              <a:pPr/>
              <a:t>8/23/2024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F929FC-FCF9-5B4F-884B-550AE81E3ADF}" type="slidenum">
              <a:rPr lang="en-US" smtClean="0">
                <a:solidFill>
                  <a:prstClr val="black">
                    <a:tint val="75000"/>
                  </a:prstClr>
                </a:solidFill>
              </a:rPr>
              <a:pPr/>
              <a:t>‹Nº›</a:t>
            </a:fld>
            <a:endParaRPr lang="en-US">
              <a:solidFill>
                <a:prstClr val="black">
                  <a:tint val="75000"/>
                </a:prstClr>
              </a:solidFill>
            </a:endParaRPr>
          </a:p>
        </p:txBody>
      </p:sp>
      <p:sp>
        <p:nvSpPr>
          <p:cNvPr id="2" name="Title 1"/>
          <p:cNvSpPr>
            <a:spLocks noGrp="1"/>
          </p:cNvSpPr>
          <p:nvPr>
            <p:ph type="title"/>
          </p:nvPr>
        </p:nvSpPr>
        <p:spPr>
          <a:xfrm>
            <a:off x="592802" y="451821"/>
            <a:ext cx="5990879" cy="568362"/>
          </a:xfrm>
        </p:spPr>
        <p:txBody>
          <a:bodyPr>
            <a:normAutofit/>
          </a:bodyPr>
          <a:lstStyle>
            <a:lvl1pPr algn="l">
              <a:defRPr sz="3600">
                <a:solidFill>
                  <a:srgbClr val="569FD3"/>
                </a:solidFill>
              </a:defRPr>
            </a:lvl1pPr>
          </a:lstStyle>
          <a:p>
            <a:r>
              <a:rPr lang="en-US"/>
              <a:t>Click to edit Master title style</a:t>
            </a:r>
            <a:endParaRPr lang="en-US" dirty="0"/>
          </a:p>
        </p:txBody>
      </p:sp>
      <p:sp>
        <p:nvSpPr>
          <p:cNvPr id="12" name="Rectangle 11"/>
          <p:cNvSpPr/>
          <p:nvPr userDrawn="1"/>
        </p:nvSpPr>
        <p:spPr>
          <a:xfrm>
            <a:off x="-1" y="1"/>
            <a:ext cx="12192001" cy="4783015"/>
          </a:xfrm>
          <a:prstGeom prst="rect">
            <a:avLst/>
          </a:prstGeom>
          <a:gradFill flip="none" rotWithShape="1">
            <a:gsLst>
              <a:gs pos="24000">
                <a:schemeClr val="bg1">
                  <a:alpha val="0"/>
                </a:schemeClr>
              </a:gs>
              <a:gs pos="68000">
                <a:schemeClr val="bg2">
                  <a:lumMod val="10000"/>
                  <a:alpha val="15000"/>
                </a:schemeClr>
              </a:gs>
              <a:gs pos="91000">
                <a:schemeClr val="bg2">
                  <a:lumMod val="10000"/>
                  <a:alpha val="57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spTree>
    <p:extLst>
      <p:ext uri="{BB962C8B-B14F-4D97-AF65-F5344CB8AC3E}">
        <p14:creationId xmlns:p14="http://schemas.microsoft.com/office/powerpoint/2010/main" val="38899913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HN"/>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HN">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1771929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HN">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6951281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6"/>
            <a:ext cx="10515600" cy="2852737"/>
          </a:xfrm>
        </p:spPr>
        <p:txBody>
          <a:bodyPr anchor="b"/>
          <a:lstStyle>
            <a:lvl1pPr>
              <a:defRPr sz="6000"/>
            </a:lvl1pPr>
          </a:lstStyle>
          <a:p>
            <a:r>
              <a:rPr lang="es-ES"/>
              <a:t>Haga clic para modificar el estilo de título del patrón</a:t>
            </a:r>
            <a:endParaRPr lang="es-HN"/>
          </a:p>
        </p:txBody>
      </p:sp>
      <p:sp>
        <p:nvSpPr>
          <p:cNvPr id="3" name="Marcador de texto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HN">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3873641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fecha 4"/>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HN">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3017601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9"/>
            <a:ext cx="10515600" cy="1325563"/>
          </a:xfrm>
        </p:spPr>
        <p:txBody>
          <a:bodyPr/>
          <a:lstStyle/>
          <a:p>
            <a:r>
              <a:rPr lang="es-ES"/>
              <a:t>Haga clic para modificar el estilo de título del patrón</a:t>
            </a:r>
            <a:endParaRPr lang="es-HN"/>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5" name="Marcador de texto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3"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7" name="Marcador de fecha 6"/>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HN">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21380202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fecha 2"/>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HN">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4003920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HN">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421979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HN">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31837215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HN">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51125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A7A50E8-AC6C-46C6-9299-B286092E9245}" type="datetimeFigureOut">
              <a:rPr lang="es-HN" smtClean="0"/>
              <a:t>23/8/2024</a:t>
            </a:fld>
            <a:endParaRPr lang="es-HN"/>
          </a:p>
        </p:txBody>
      </p:sp>
      <p:sp>
        <p:nvSpPr>
          <p:cNvPr id="3" name="Marcador de pie de página 2"/>
          <p:cNvSpPr>
            <a:spLocks noGrp="1"/>
          </p:cNvSpPr>
          <p:nvPr>
            <p:ph type="ftr" sz="quarter" idx="11"/>
          </p:nvPr>
        </p:nvSpPr>
        <p:spPr/>
        <p:txBody>
          <a:bodyPr/>
          <a:lstStyle/>
          <a:p>
            <a:endParaRPr lang="es-HN"/>
          </a:p>
        </p:txBody>
      </p:sp>
      <p:sp>
        <p:nvSpPr>
          <p:cNvPr id="4" name="Marcador de número de diapositiva 3"/>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4991189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HN"/>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HN">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3908805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s-HN"/>
          </a:p>
        </p:txBody>
      </p:sp>
      <p:sp>
        <p:nvSpPr>
          <p:cNvPr id="3" name="Marcador de texto vertical 2"/>
          <p:cNvSpPr>
            <a:spLocks noGrp="1"/>
          </p:cNvSpPr>
          <p:nvPr>
            <p:ph type="body" orient="vert" idx="1"/>
          </p:nvPr>
        </p:nvSpPr>
        <p:spPr>
          <a:xfrm>
            <a:off x="838203"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10"/>
          </p:nvPr>
        </p:nvSpPr>
        <p:spPr/>
        <p:txBody>
          <a:body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HN">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1843094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8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A7A50E8-AC6C-46C6-9299-B286092E9245}" type="datetimeFigureOut">
              <a:rPr lang="es-HN" smtClean="0"/>
              <a:t>23/8/2024</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143482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HN"/>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HN"/>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A7A50E8-AC6C-46C6-9299-B286092E9245}" type="datetimeFigureOut">
              <a:rPr lang="es-HN" smtClean="0"/>
              <a:t>23/8/2024</a:t>
            </a:fld>
            <a:endParaRPr lang="es-HN"/>
          </a:p>
        </p:txBody>
      </p:sp>
      <p:sp>
        <p:nvSpPr>
          <p:cNvPr id="6" name="Marcador de pie de página 5"/>
          <p:cNvSpPr>
            <a:spLocks noGrp="1"/>
          </p:cNvSpPr>
          <p:nvPr>
            <p:ph type="ftr" sz="quarter" idx="11"/>
          </p:nvPr>
        </p:nvSpPr>
        <p:spPr/>
        <p:txBody>
          <a:bodyPr/>
          <a:lstStyle/>
          <a:p>
            <a:endParaRPr lang="es-HN"/>
          </a:p>
        </p:txBody>
      </p:sp>
      <p:sp>
        <p:nvSpPr>
          <p:cNvPr id="7" name="Marcador de número de diapositiva 6"/>
          <p:cNvSpPr>
            <a:spLocks noGrp="1"/>
          </p:cNvSpPr>
          <p:nvPr>
            <p:ph type="sldNum" sz="quarter" idx="12"/>
          </p:nvPr>
        </p:nvSpPr>
        <p:spPr/>
        <p:txBody>
          <a:bodyPr/>
          <a:lstStyle/>
          <a:p>
            <a:fld id="{B4916452-5E7A-40BC-A6D7-127497EF177B}" type="slidenum">
              <a:rPr lang="es-HN" smtClean="0"/>
              <a:t>‹Nº›</a:t>
            </a:fld>
            <a:endParaRPr lang="es-HN"/>
          </a:p>
        </p:txBody>
      </p:sp>
    </p:spTree>
    <p:extLst>
      <p:ext uri="{BB962C8B-B14F-4D97-AF65-F5344CB8AC3E}">
        <p14:creationId xmlns:p14="http://schemas.microsoft.com/office/powerpoint/2010/main" val="330281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theme" Target="../theme/theme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4.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A50E8-AC6C-46C6-9299-B286092E9245}" type="datetimeFigureOut">
              <a:rPr lang="es-HN" smtClean="0"/>
              <a:t>23/8/2024</a:t>
            </a:fld>
            <a:endParaRPr lang="es-HN"/>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16452-5E7A-40BC-A6D7-127497EF177B}" type="slidenum">
              <a:rPr lang="es-HN" smtClean="0"/>
              <a:t>‹Nº›</a:t>
            </a:fld>
            <a:endParaRPr lang="es-HN"/>
          </a:p>
        </p:txBody>
      </p:sp>
    </p:spTree>
    <p:extLst>
      <p:ext uri="{BB962C8B-B14F-4D97-AF65-F5344CB8AC3E}">
        <p14:creationId xmlns:p14="http://schemas.microsoft.com/office/powerpoint/2010/main" val="2519720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39850"/>
            <a:ext cx="10972800" cy="849855"/>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B7F2C-0EC4-004C-9347-38B1D2BC9ECB}" type="datetimeFigureOut">
              <a:rPr lang="en-US" smtClean="0">
                <a:solidFill>
                  <a:srgbClr val="595959">
                    <a:tint val="75000"/>
                  </a:srgbClr>
                </a:solidFill>
              </a:rPr>
              <a:pPr/>
              <a:t>8/23/2024</a:t>
            </a:fld>
            <a:endParaRPr lang="en-US" dirty="0">
              <a:solidFill>
                <a:srgbClr val="595959">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595959">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929FC-FCF9-5B4F-884B-550AE81E3ADF}" type="slidenum">
              <a:rPr lang="en-US" smtClean="0">
                <a:solidFill>
                  <a:srgbClr val="595959">
                    <a:tint val="75000"/>
                  </a:srgbClr>
                </a:solidFill>
              </a:rPr>
              <a:pPr/>
              <a:t>‹Nº›</a:t>
            </a:fld>
            <a:endParaRPr lang="en-US" dirty="0">
              <a:solidFill>
                <a:srgbClr val="595959">
                  <a:tint val="75000"/>
                </a:srgbClr>
              </a:solidFill>
            </a:endParaRPr>
          </a:p>
        </p:txBody>
      </p:sp>
    </p:spTree>
    <p:extLst>
      <p:ext uri="{BB962C8B-B14F-4D97-AF65-F5344CB8AC3E}">
        <p14:creationId xmlns:p14="http://schemas.microsoft.com/office/powerpoint/2010/main" val="369060922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Lst>
  <p:txStyles>
    <p:title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45759"/>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rgbClr val="545759"/>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545759"/>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rgbClr val="545759"/>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rgbClr val="545759"/>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39850"/>
            <a:ext cx="10972800" cy="849855"/>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38B7F2C-0EC4-004C-9347-38B1D2BC9ECB}" type="datetimeFigureOut">
              <a:rPr lang="en-US" smtClean="0">
                <a:solidFill>
                  <a:srgbClr val="595959">
                    <a:tint val="75000"/>
                  </a:srgbClr>
                </a:solidFill>
              </a:rPr>
              <a:pPr defTabSz="457200"/>
              <a:t>8/23/2024</a:t>
            </a:fld>
            <a:endParaRPr lang="en-US" dirty="0">
              <a:solidFill>
                <a:srgbClr val="595959">
                  <a:tint val="75000"/>
                </a:srgb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595959">
                  <a:tint val="75000"/>
                </a:srgb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2F929FC-FCF9-5B4F-884B-550AE81E3ADF}" type="slidenum">
              <a:rPr lang="en-US" smtClean="0">
                <a:solidFill>
                  <a:srgbClr val="595959">
                    <a:tint val="75000"/>
                  </a:srgbClr>
                </a:solidFill>
              </a:rPr>
              <a:pPr defTabSz="457200"/>
              <a:t>‹Nº›</a:t>
            </a:fld>
            <a:endParaRPr lang="en-US" dirty="0">
              <a:solidFill>
                <a:srgbClr val="595959">
                  <a:tint val="75000"/>
                </a:srgbClr>
              </a:solidFill>
            </a:endParaRPr>
          </a:p>
        </p:txBody>
      </p:sp>
    </p:spTree>
    <p:extLst>
      <p:ext uri="{BB962C8B-B14F-4D97-AF65-F5344CB8AC3E}">
        <p14:creationId xmlns:p14="http://schemas.microsoft.com/office/powerpoint/2010/main" val="155515599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Lst>
  <p:txStyles>
    <p:titleStyle>
      <a:lvl1pPr algn="ctr" defTabSz="457200" rtl="0" eaLnBrk="1" latinLnBrk="0" hangingPunct="1">
        <a:spcBef>
          <a:spcPct val="0"/>
        </a:spcBef>
        <a:buNone/>
        <a:defRPr sz="4400" b="1" kern="1200">
          <a:solidFill>
            <a:schemeClr val="bg1"/>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45759"/>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rgbClr val="545759"/>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rgbClr val="545759"/>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rgbClr val="545759"/>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rgbClr val="545759"/>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HN"/>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4" name="Marcador de fecha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A50E8-AC6C-46C6-9299-B286092E9245}" type="datetimeFigureOut">
              <a:rPr lang="es-HN" smtClean="0">
                <a:solidFill>
                  <a:prstClr val="black">
                    <a:tint val="75000"/>
                  </a:prstClr>
                </a:solidFill>
              </a:rPr>
              <a:pPr/>
              <a:t>23/8/2024</a:t>
            </a:fld>
            <a:endParaRPr lang="es-HN">
              <a:solidFill>
                <a:prstClr val="black">
                  <a:tint val="75000"/>
                </a:prstClr>
              </a:solidFill>
            </a:endParaRPr>
          </a:p>
        </p:txBody>
      </p:sp>
      <p:sp>
        <p:nvSpPr>
          <p:cNvPr id="5" name="Marcador de pie de página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HN">
              <a:solidFill>
                <a:prstClr val="black">
                  <a:tint val="75000"/>
                </a:prstClr>
              </a:solidFill>
            </a:endParaRPr>
          </a:p>
        </p:txBody>
      </p:sp>
      <p:sp>
        <p:nvSpPr>
          <p:cNvPr id="6" name="Marcador de número de diapositiva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16452-5E7A-40BC-A6D7-127497EF177B}" type="slidenum">
              <a:rPr lang="es-HN" smtClean="0">
                <a:solidFill>
                  <a:prstClr val="black">
                    <a:tint val="75000"/>
                  </a:prstClr>
                </a:solidFill>
              </a:rPr>
              <a:pPr/>
              <a:t>‹Nº›</a:t>
            </a:fld>
            <a:endParaRPr lang="es-HN">
              <a:solidFill>
                <a:prstClr val="black">
                  <a:tint val="75000"/>
                </a:prstClr>
              </a:solidFill>
            </a:endParaRPr>
          </a:p>
        </p:txBody>
      </p:sp>
    </p:spTree>
    <p:extLst>
      <p:ext uri="{BB962C8B-B14F-4D97-AF65-F5344CB8AC3E}">
        <p14:creationId xmlns:p14="http://schemas.microsoft.com/office/powerpoint/2010/main" val="354260870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093BF584-4139-AA4F-B94D-20250537A816}"/>
              </a:ext>
            </a:extLst>
          </p:cNvPr>
          <p:cNvSpPr/>
          <p:nvPr userDrawn="1"/>
        </p:nvSpPr>
        <p:spPr>
          <a:xfrm>
            <a:off x="11144318" y="358685"/>
            <a:ext cx="310968" cy="3108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1149809" y="214841"/>
            <a:ext cx="298397" cy="600164"/>
          </a:xfrm>
          <a:prstGeom prst="rect">
            <a:avLst/>
          </a:prstGeom>
          <a:noFill/>
        </p:spPr>
        <p:txBody>
          <a:bodyPr wrap="square" rtlCol="0" anchor="ctr">
            <a:spAutoFit/>
          </a:bodyPr>
          <a:lstStyle/>
          <a:p>
            <a:pPr algn="ctr"/>
            <a:fld id="{C2130A1F-96FE-9345-9E91-FD9BE4197128}" type="slidenum">
              <a:rPr lang="en-US" sz="1100" b="0" i="0" spc="0" smtClean="0">
                <a:solidFill>
                  <a:schemeClr val="bg1"/>
                </a:solidFill>
                <a:latin typeface="Poppins Medium" pitchFamily="2" charset="77"/>
                <a:cs typeface="Poppins Medium" pitchFamily="2" charset="77"/>
              </a:rPr>
              <a:pPr algn="ctr"/>
              <a:t>‹Nº›</a:t>
            </a:fld>
            <a:endParaRPr lang="en-US" sz="11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3169647202"/>
      </p:ext>
    </p:extLst>
  </p:cSld>
  <p:clrMap bg1="lt1" tx1="dk1" bg2="lt2" tx2="dk2" accent1="accent1" accent2="accent2" accent3="accent3" accent4="accent4" accent5="accent5" accent6="accent6" hlink="hlink" folHlink="folHlink"/>
  <p:sldLayoutIdLst>
    <p:sldLayoutId id="2147483784" r:id="rId1"/>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jpg"/><Relationship Id="rId7" Type="http://schemas.openxmlformats.org/officeDocument/2006/relationships/diagramColors" Target="../diagrams/colors4.xml"/><Relationship Id="rId2" Type="http://schemas.openxmlformats.org/officeDocument/2006/relationships/slideLayout" Target="../slideLayouts/slideLayout62.xml"/><Relationship Id="rId1" Type="http://schemas.openxmlformats.org/officeDocument/2006/relationships/themeOverride" Target="../theme/themeOverride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3.gif"/><Relationship Id="rId7" Type="http://schemas.openxmlformats.org/officeDocument/2006/relationships/diagramColors" Target="../diagrams/colors5.xml"/><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11.jpg"/><Relationship Id="rId7" Type="http://schemas.openxmlformats.org/officeDocument/2006/relationships/image" Target="../media/image41.png"/><Relationship Id="rId2" Type="http://schemas.openxmlformats.org/officeDocument/2006/relationships/slideLayout" Target="../slideLayouts/slideLayout62.xml"/><Relationship Id="rId1" Type="http://schemas.openxmlformats.org/officeDocument/2006/relationships/themeOverride" Target="../theme/themeOverride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jpeg"/></Relationships>
</file>

<file path=ppt/slides/_rels/slide15.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11.jpg"/><Relationship Id="rId7" Type="http://schemas.openxmlformats.org/officeDocument/2006/relationships/image" Target="../media/image46.jpg"/><Relationship Id="rId2" Type="http://schemas.openxmlformats.org/officeDocument/2006/relationships/slideLayout" Target="../slideLayouts/slideLayout62.xml"/><Relationship Id="rId1" Type="http://schemas.openxmlformats.org/officeDocument/2006/relationships/themeOverride" Target="../theme/themeOverride1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1.jpg"/><Relationship Id="rId9"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2.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2.xml"/><Relationship Id="rId1" Type="http://schemas.openxmlformats.org/officeDocument/2006/relationships/themeOverride" Target="../theme/themeOverride13.xml"/><Relationship Id="rId4" Type="http://schemas.openxmlformats.org/officeDocument/2006/relationships/image" Target="../media/image49.gi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0.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g"/><Relationship Id="rId7" Type="http://schemas.openxmlformats.org/officeDocument/2006/relationships/diagramColors" Target="../diagrams/colors1.xml"/><Relationship Id="rId2" Type="http://schemas.openxmlformats.org/officeDocument/2006/relationships/slideLayout" Target="../slideLayouts/slideLayout6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2.gif"/></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g"/><Relationship Id="rId7" Type="http://schemas.openxmlformats.org/officeDocument/2006/relationships/diagramColors" Target="../diagrams/colors2.xml"/><Relationship Id="rId2" Type="http://schemas.openxmlformats.org/officeDocument/2006/relationships/slideLayout" Target="../slideLayouts/slideLayout62.xml"/><Relationship Id="rId1" Type="http://schemas.openxmlformats.org/officeDocument/2006/relationships/themeOverride" Target="../theme/themeOverride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g"/><Relationship Id="rId7" Type="http://schemas.openxmlformats.org/officeDocument/2006/relationships/diagramColors" Target="../diagrams/colors3.xml"/><Relationship Id="rId2" Type="http://schemas.openxmlformats.org/officeDocument/2006/relationships/slideLayout" Target="../slideLayouts/slideLayout62.xml"/><Relationship Id="rId1" Type="http://schemas.openxmlformats.org/officeDocument/2006/relationships/themeOverride" Target="../theme/themeOverride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xml"/><Relationship Id="rId7" Type="http://schemas.openxmlformats.org/officeDocument/2006/relationships/image" Target="../media/image25.svg"/><Relationship Id="rId2" Type="http://schemas.openxmlformats.org/officeDocument/2006/relationships/slideLayout" Target="../slideLayouts/slideLayout62.xml"/><Relationship Id="rId1" Type="http://schemas.openxmlformats.org/officeDocument/2006/relationships/themeOverride" Target="../theme/themeOverride4.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1.jpg"/><Relationship Id="rId9"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2.xml"/><Relationship Id="rId1" Type="http://schemas.openxmlformats.org/officeDocument/2006/relationships/themeOverride" Target="../theme/themeOverride5.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6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D1DF"/>
        </a:solid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5E838C06-AB5A-600E-C85C-AA25B4A16B5F}"/>
              </a:ext>
            </a:extLst>
          </p:cNvPr>
          <p:cNvSpPr txBox="1">
            <a:spLocks/>
          </p:cNvSpPr>
          <p:nvPr/>
        </p:nvSpPr>
        <p:spPr>
          <a:xfrm>
            <a:off x="1524000" y="559310"/>
            <a:ext cx="9144000" cy="108305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latin typeface="Century Gothic" panose="020B0502020202020204" pitchFamily="34" charset="0"/>
              </a:rPr>
              <a:t>SECRETARY OF HEALTH NATIONAL SURVEILLANCE LABORATORY </a:t>
            </a:r>
          </a:p>
          <a:p>
            <a:pPr algn="ctr"/>
            <a:r>
              <a:rPr lang="en-US" sz="2800" b="1" dirty="0">
                <a:latin typeface="Century Gothic" panose="020B0502020202020204" pitchFamily="34" charset="0"/>
              </a:rPr>
              <a:t>NATIONAL HIV LABORATORY</a:t>
            </a:r>
            <a:endParaRPr lang="es-HN" sz="2400" b="1" dirty="0">
              <a:latin typeface="Century Gothic" panose="020B0502020202020204" pitchFamily="34" charset="0"/>
            </a:endParaRPr>
          </a:p>
        </p:txBody>
      </p:sp>
      <p:sp>
        <p:nvSpPr>
          <p:cNvPr id="5" name="2 Subtítulo">
            <a:extLst>
              <a:ext uri="{FF2B5EF4-FFF2-40B4-BE49-F238E27FC236}">
                <a16:creationId xmlns:a16="http://schemas.microsoft.com/office/drawing/2014/main" id="{F9E4EBEA-CE23-E327-5780-F9ABB3FC7C89}"/>
              </a:ext>
            </a:extLst>
          </p:cNvPr>
          <p:cNvSpPr txBox="1">
            <a:spLocks/>
          </p:cNvSpPr>
          <p:nvPr/>
        </p:nvSpPr>
        <p:spPr>
          <a:xfrm>
            <a:off x="1120021" y="5199680"/>
            <a:ext cx="9144000" cy="152571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endParaRPr lang="es-HN" dirty="0">
              <a:ln w="0"/>
              <a:effectLst>
                <a:outerShdw blurRad="38100" dist="19050" dir="2700000" algn="tl" rotWithShape="0">
                  <a:schemeClr val="dk1">
                    <a:alpha val="40000"/>
                  </a:schemeClr>
                </a:outerShdw>
              </a:effectLst>
              <a:cs typeface="Arial" pitchFamily="34" charset="0"/>
            </a:endParaRPr>
          </a:p>
          <a:p>
            <a:pPr marL="0" indent="0" algn="ctr">
              <a:buNone/>
              <a:defRPr/>
            </a:pPr>
            <a:endParaRPr lang="es-HN" dirty="0">
              <a:ln w="0"/>
              <a:effectLst>
                <a:outerShdw blurRad="38100" dist="19050" dir="2700000" algn="tl" rotWithShape="0">
                  <a:schemeClr val="dk1">
                    <a:alpha val="40000"/>
                  </a:schemeClr>
                </a:outerShdw>
              </a:effectLst>
              <a:cs typeface="Arial" pitchFamily="34" charset="0"/>
            </a:endParaRPr>
          </a:p>
          <a:p>
            <a:pPr marL="0" indent="0" algn="ctr">
              <a:buNone/>
              <a:defRPr/>
            </a:pPr>
            <a:endParaRPr lang="es-HN" dirty="0">
              <a:ln w="0"/>
              <a:effectLst>
                <a:outerShdw blurRad="38100" dist="19050" dir="2700000" algn="tl" rotWithShape="0">
                  <a:schemeClr val="dk1">
                    <a:alpha val="40000"/>
                  </a:schemeClr>
                </a:outerShdw>
              </a:effectLst>
              <a:cs typeface="Arial" pitchFamily="34" charset="0"/>
            </a:endParaRPr>
          </a:p>
        </p:txBody>
      </p:sp>
      <p:sp>
        <p:nvSpPr>
          <p:cNvPr id="6" name="CuadroTexto 5"/>
          <p:cNvSpPr txBox="1"/>
          <p:nvPr/>
        </p:nvSpPr>
        <p:spPr>
          <a:xfrm>
            <a:off x="1120021" y="2473639"/>
            <a:ext cx="10250985" cy="1569660"/>
          </a:xfrm>
          <a:prstGeom prst="rect">
            <a:avLst/>
          </a:prstGeom>
          <a:noFill/>
        </p:spPr>
        <p:txBody>
          <a:bodyPr wrap="square" rtlCol="0">
            <a:spAutoFit/>
          </a:bodyPr>
          <a:lstStyle/>
          <a:p>
            <a:pPr algn="ctr"/>
            <a:r>
              <a:rPr lang="en-US" sz="3200" dirty="0">
                <a:latin typeface="Century Gothic" panose="020B0502020202020204" pitchFamily="34" charset="0"/>
              </a:rPr>
              <a:t>QUALITY ASSURANCE OF TESTS IN NON-CONVENTIONAL ENVIRONMENTS.</a:t>
            </a:r>
          </a:p>
          <a:p>
            <a:pPr algn="ctr"/>
            <a:r>
              <a:rPr lang="en-US" sz="3200" dirty="0">
                <a:latin typeface="Century Gothic" panose="020B0502020202020204" pitchFamily="34" charset="0"/>
              </a:rPr>
              <a:t>EXPERIENCE IN HONDURAS</a:t>
            </a:r>
            <a:endParaRPr lang="es-HN" sz="3200" dirty="0">
              <a:latin typeface="Century Gothic" panose="020B0502020202020204" pitchFamily="34" charset="0"/>
            </a:endParaRPr>
          </a:p>
        </p:txBody>
      </p:sp>
      <p:sp>
        <p:nvSpPr>
          <p:cNvPr id="7" name="CuadroTexto 6"/>
          <p:cNvSpPr txBox="1"/>
          <p:nvPr/>
        </p:nvSpPr>
        <p:spPr>
          <a:xfrm>
            <a:off x="4187687" y="4224896"/>
            <a:ext cx="6480313" cy="1200329"/>
          </a:xfrm>
          <a:prstGeom prst="rect">
            <a:avLst/>
          </a:prstGeom>
          <a:noFill/>
        </p:spPr>
        <p:txBody>
          <a:bodyPr wrap="square" rtlCol="0">
            <a:spAutoFit/>
          </a:bodyPr>
          <a:lstStyle/>
          <a:p>
            <a:pPr algn="r"/>
            <a:r>
              <a:rPr lang="es-HN" dirty="0">
                <a:latin typeface="Century Gothic" panose="020B0502020202020204" pitchFamily="34" charset="0"/>
              </a:rPr>
              <a:t>DRA RITA ISABEL MEZA </a:t>
            </a:r>
            <a:r>
              <a:rPr lang="es-HN" dirty="0" err="1">
                <a:latin typeface="Century Gothic" panose="020B0502020202020204" pitchFamily="34" charset="0"/>
              </a:rPr>
              <a:t>MSc</a:t>
            </a:r>
            <a:r>
              <a:rPr lang="es-HN" dirty="0">
                <a:latin typeface="Century Gothic" panose="020B0502020202020204" pitchFamily="34" charset="0"/>
              </a:rPr>
              <a:t>.</a:t>
            </a:r>
          </a:p>
          <a:p>
            <a:pPr algn="r"/>
            <a:r>
              <a:rPr lang="en-US" dirty="0">
                <a:latin typeface="Century Gothic" panose="020B0502020202020204" pitchFamily="34" charset="0"/>
              </a:rPr>
              <a:t>CHIEF NATIONAL HIV LABORATORY – HONDURAS</a:t>
            </a:r>
          </a:p>
          <a:p>
            <a:pPr algn="r"/>
            <a:r>
              <a:rPr lang="es-HN" dirty="0">
                <a:ln w="0"/>
                <a:effectLst>
                  <a:outerShdw blurRad="38100" dist="19050" dir="2700000" algn="tl" rotWithShape="0">
                    <a:schemeClr val="dk1">
                      <a:alpha val="40000"/>
                    </a:schemeClr>
                  </a:outerShdw>
                </a:effectLst>
                <a:latin typeface="Century Gothic" panose="020B0502020202020204" pitchFamily="34" charset="0"/>
                <a:cs typeface="Arial" pitchFamily="34" charset="0"/>
              </a:rPr>
              <a:t> Agosto 2024</a:t>
            </a:r>
            <a:endParaRPr lang="es-HN" dirty="0">
              <a:latin typeface="Century Gothic" panose="020B0502020202020204" pitchFamily="34" charset="0"/>
            </a:endParaRPr>
          </a:p>
          <a:p>
            <a:endParaRPr lang="es-HN" dirty="0"/>
          </a:p>
        </p:txBody>
      </p:sp>
      <p:pic>
        <p:nvPicPr>
          <p:cNvPr id="8" name="Picture 8" descr="pai">
            <a:extLst>
              <a:ext uri="{FF2B5EF4-FFF2-40B4-BE49-F238E27FC236}">
                <a16:creationId xmlns:a16="http://schemas.microsoft.com/office/drawing/2014/main" id="{72C9CD18-A3E8-CB57-F8B0-2A6D9CA8D363}"/>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11985" y="195957"/>
            <a:ext cx="1905793" cy="16557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88446F74-4B8D-A719-C2E0-DC7F97DD597C}"/>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25689" y="54942"/>
            <a:ext cx="1754326" cy="17543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C8C031CA-A93E-96B1-22A5-FAA25A8FA606}"/>
              </a:ext>
            </a:extLst>
          </p:cNvPr>
          <p:cNvPicPr>
            <a:picLocks noChangeAspect="1" noChangeArrowheads="1"/>
          </p:cNvPicPr>
          <p:nvPr/>
        </p:nvPicPr>
        <p:blipFill>
          <a:blip r:embed="rId5" cstate="print">
            <a:duotone>
              <a:schemeClr val="bg2">
                <a:shade val="45000"/>
                <a:satMod val="135000"/>
              </a:schemeClr>
              <a:prstClr val="white"/>
            </a:duotone>
            <a:alphaModFix amt="35000"/>
            <a:extLst>
              <a:ext uri="{BEBA8EAE-BF5A-486C-A8C5-ECC9F3942E4B}">
                <a14:imgProps xmlns:a14="http://schemas.microsoft.com/office/drawing/2010/main">
                  <a14:imgLayer r:embed="rId6">
                    <a14:imgEffect>
                      <a14:artisticMarker/>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3855565"/>
            <a:ext cx="4480380" cy="268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8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sp>
        <p:nvSpPr>
          <p:cNvPr id="2" name="Título 1">
            <a:extLst>
              <a:ext uri="{FF2B5EF4-FFF2-40B4-BE49-F238E27FC236}">
                <a16:creationId xmlns:a16="http://schemas.microsoft.com/office/drawing/2014/main" id="{FECBFEE8-043D-94E3-C2A8-C6C2F0C59C59}"/>
              </a:ext>
            </a:extLst>
          </p:cNvPr>
          <p:cNvSpPr>
            <a:spLocks noGrp="1"/>
          </p:cNvSpPr>
          <p:nvPr>
            <p:ph type="title"/>
          </p:nvPr>
        </p:nvSpPr>
        <p:spPr>
          <a:xfrm>
            <a:off x="2271252" y="365125"/>
            <a:ext cx="10515600" cy="1325563"/>
          </a:xfrm>
        </p:spPr>
        <p:txBody>
          <a:bodyPr>
            <a:normAutofit/>
          </a:bodyPr>
          <a:lstStyle/>
          <a:p>
            <a:r>
              <a:rPr lang="es-HN" sz="4000" b="1" dirty="0">
                <a:solidFill>
                  <a:schemeClr val="bg2">
                    <a:lumMod val="50000"/>
                  </a:schemeClr>
                </a:solidFill>
                <a:latin typeface="Century Gothic" panose="020B0502020202020204" pitchFamily="34" charset="0"/>
              </a:rPr>
              <a:t>TRAINING METHODOLOGY</a:t>
            </a:r>
            <a:endParaRPr lang="es-ES" sz="4000" b="1" dirty="0">
              <a:solidFill>
                <a:schemeClr val="bg2">
                  <a:lumMod val="50000"/>
                </a:schemeClr>
              </a:solidFill>
              <a:latin typeface="Century Gothic" panose="020B0502020202020204" pitchFamily="34" charset="0"/>
            </a:endParaRPr>
          </a:p>
        </p:txBody>
      </p:sp>
      <p:sp>
        <p:nvSpPr>
          <p:cNvPr id="7" name="Marcador de contenido 6">
            <a:extLst>
              <a:ext uri="{FF2B5EF4-FFF2-40B4-BE49-F238E27FC236}">
                <a16:creationId xmlns:a16="http://schemas.microsoft.com/office/drawing/2014/main" id="{F44FB8CA-6480-0946-2202-C48AD8AB8C0D}"/>
              </a:ext>
            </a:extLst>
          </p:cNvPr>
          <p:cNvSpPr>
            <a:spLocks noGrp="1"/>
          </p:cNvSpPr>
          <p:nvPr>
            <p:ph idx="1"/>
          </p:nvPr>
        </p:nvSpPr>
        <p:spPr>
          <a:xfrm>
            <a:off x="360218" y="1825625"/>
            <a:ext cx="10993582" cy="4351338"/>
          </a:xfrm>
        </p:spPr>
        <p:txBody>
          <a:bodyPr>
            <a:normAutofit fontScale="85000" lnSpcReduction="20000"/>
          </a:bodyPr>
          <a:lstStyle/>
          <a:p>
            <a:pPr marL="0" indent="0">
              <a:lnSpc>
                <a:spcPct val="120000"/>
              </a:lnSpc>
              <a:buNone/>
            </a:pPr>
            <a:r>
              <a:rPr lang="en-US" dirty="0"/>
              <a:t>This face-to-face interactive training program with a duration of 40 hours divided into 5 days of theoretical and practical workshop</a:t>
            </a:r>
          </a:p>
          <a:p>
            <a:pPr marL="0" indent="0">
              <a:buNone/>
            </a:pPr>
            <a:endParaRPr lang="en-US" dirty="0"/>
          </a:p>
          <a:p>
            <a:pPr marL="0" indent="0">
              <a:buNone/>
            </a:pPr>
            <a:r>
              <a:rPr lang="en-US" dirty="0"/>
              <a:t>Theoretical and practical exam (exam application format, HIV monthly report, use standardized record book)</a:t>
            </a:r>
          </a:p>
          <a:p>
            <a:pPr marL="0" indent="0">
              <a:buNone/>
            </a:pPr>
            <a:r>
              <a:rPr lang="en-US" dirty="0"/>
              <a:t>Professional ethics-exercises</a:t>
            </a:r>
          </a:p>
          <a:p>
            <a:pPr marL="0" indent="0">
              <a:buNone/>
            </a:pPr>
            <a:r>
              <a:rPr lang="en-US" dirty="0"/>
              <a:t>Reading and interpretation of results</a:t>
            </a:r>
          </a:p>
          <a:p>
            <a:pPr marL="0" indent="0">
              <a:buNone/>
            </a:pPr>
            <a:r>
              <a:rPr lang="en-US" dirty="0"/>
              <a:t>Fingerstick practice for three days in a health facility</a:t>
            </a:r>
          </a:p>
          <a:p>
            <a:pPr marL="0" indent="0">
              <a:buNone/>
            </a:pPr>
            <a:r>
              <a:rPr lang="en-US" dirty="0"/>
              <a:t>Interpretation of results</a:t>
            </a:r>
          </a:p>
          <a:p>
            <a:pPr marL="0" indent="0">
              <a:buNone/>
            </a:pPr>
            <a:r>
              <a:rPr lang="en-US" dirty="0"/>
              <a:t>Diagnostic algorithm</a:t>
            </a:r>
          </a:p>
          <a:p>
            <a:pPr marL="0" indent="0">
              <a:buNone/>
            </a:pPr>
            <a:r>
              <a:rPr lang="en-US" dirty="0"/>
              <a:t>Practice dry tube sample</a:t>
            </a:r>
            <a:endParaRPr lang="es-GT" dirty="0"/>
          </a:p>
          <a:p>
            <a:endParaRPr lang="es-ES" dirty="0"/>
          </a:p>
          <a:p>
            <a:endParaRPr lang="es-GT" dirty="0"/>
          </a:p>
        </p:txBody>
      </p:sp>
    </p:spTree>
    <p:extLst>
      <p:ext uri="{BB962C8B-B14F-4D97-AF65-F5344CB8AC3E}">
        <p14:creationId xmlns:p14="http://schemas.microsoft.com/office/powerpoint/2010/main" val="195189083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sp>
        <p:nvSpPr>
          <p:cNvPr id="2" name="Título 1">
            <a:extLst>
              <a:ext uri="{FF2B5EF4-FFF2-40B4-BE49-F238E27FC236}">
                <a16:creationId xmlns:a16="http://schemas.microsoft.com/office/drawing/2014/main" id="{FECBFEE8-043D-94E3-C2A8-C6C2F0C59C59}"/>
              </a:ext>
            </a:extLst>
          </p:cNvPr>
          <p:cNvSpPr>
            <a:spLocks noGrp="1"/>
          </p:cNvSpPr>
          <p:nvPr>
            <p:ph type="title"/>
          </p:nvPr>
        </p:nvSpPr>
        <p:spPr>
          <a:xfrm>
            <a:off x="2146041" y="365125"/>
            <a:ext cx="11085049" cy="1325563"/>
          </a:xfrm>
        </p:spPr>
        <p:txBody>
          <a:bodyPr>
            <a:normAutofit/>
          </a:bodyPr>
          <a:lstStyle/>
          <a:p>
            <a:r>
              <a:rPr lang="es-HN" sz="4000" b="1" dirty="0">
                <a:solidFill>
                  <a:schemeClr val="bg2">
                    <a:lumMod val="50000"/>
                  </a:schemeClr>
                </a:solidFill>
                <a:latin typeface="Century Gothic" panose="020B0502020202020204" pitchFamily="34" charset="0"/>
              </a:rPr>
              <a:t>TRAINING METHODOLOGY</a:t>
            </a:r>
            <a:endParaRPr lang="es-ES" sz="4000" b="1" dirty="0">
              <a:solidFill>
                <a:schemeClr val="bg2">
                  <a:lumMod val="50000"/>
                </a:schemeClr>
              </a:solidFill>
              <a:latin typeface="Century Gothic" panose="020B0502020202020204" pitchFamily="34" charset="0"/>
            </a:endParaRPr>
          </a:p>
        </p:txBody>
      </p:sp>
      <p:sp>
        <p:nvSpPr>
          <p:cNvPr id="7" name="Marcador de contenido 6">
            <a:extLst>
              <a:ext uri="{FF2B5EF4-FFF2-40B4-BE49-F238E27FC236}">
                <a16:creationId xmlns:a16="http://schemas.microsoft.com/office/drawing/2014/main" id="{F44FB8CA-6480-0946-2202-C48AD8AB8C0D}"/>
              </a:ext>
            </a:extLst>
          </p:cNvPr>
          <p:cNvSpPr>
            <a:spLocks noGrp="1"/>
          </p:cNvSpPr>
          <p:nvPr>
            <p:ph idx="1"/>
          </p:nvPr>
        </p:nvSpPr>
        <p:spPr>
          <a:xfrm>
            <a:off x="838200" y="1274618"/>
            <a:ext cx="10515600" cy="5347855"/>
          </a:xfrm>
        </p:spPr>
        <p:txBody>
          <a:bodyPr>
            <a:normAutofit/>
          </a:bodyPr>
          <a:lstStyle/>
          <a:p>
            <a:pPr marL="0" indent="0" algn="just">
              <a:buNone/>
            </a:pPr>
            <a:endParaRPr lang="es-GT" dirty="0"/>
          </a:p>
          <a:p>
            <a:pPr marL="0" indent="0" algn="just">
              <a:buNone/>
            </a:pPr>
            <a:r>
              <a:rPr lang="en-US" b="1" dirty="0">
                <a:solidFill>
                  <a:schemeClr val="tx2"/>
                </a:solidFill>
              </a:rPr>
              <a:t>Requirement</a:t>
            </a:r>
          </a:p>
          <a:p>
            <a:pPr algn="just"/>
            <a:r>
              <a:rPr lang="en-US" dirty="0">
                <a:solidFill>
                  <a:schemeClr val="tx2"/>
                </a:solidFill>
              </a:rPr>
              <a:t> Be support staff for HIV prevention and control activities in coordination with the SESAL </a:t>
            </a:r>
          </a:p>
          <a:p>
            <a:pPr marL="0" indent="0" algn="just">
              <a:buNone/>
            </a:pPr>
            <a:r>
              <a:rPr lang="en-US" b="1" dirty="0">
                <a:solidFill>
                  <a:schemeClr val="tx2"/>
                </a:solidFill>
              </a:rPr>
              <a:t>Number of participants: </a:t>
            </a:r>
          </a:p>
          <a:p>
            <a:pPr algn="just"/>
            <a:r>
              <a:rPr lang="en-US" dirty="0">
                <a:solidFill>
                  <a:schemeClr val="tx2"/>
                </a:solidFill>
              </a:rPr>
              <a:t>Minimum of 5 participants with a maximum of 10 (when there are 2 coaches).</a:t>
            </a:r>
          </a:p>
          <a:p>
            <a:pPr algn="just"/>
            <a:r>
              <a:rPr lang="en-US" dirty="0">
                <a:solidFill>
                  <a:schemeClr val="tx2"/>
                </a:solidFill>
              </a:rPr>
              <a:t>Only participants who have passed at least 80% of the theoretical-practical training will be certified in rapid diagnostic tests, to whom a certification diploma will be issued.</a:t>
            </a:r>
            <a:endParaRPr lang="es-ES" dirty="0"/>
          </a:p>
          <a:p>
            <a:endParaRPr lang="es-ES" dirty="0"/>
          </a:p>
          <a:p>
            <a:endParaRPr lang="es-GT" dirty="0"/>
          </a:p>
        </p:txBody>
      </p:sp>
    </p:spTree>
    <p:extLst>
      <p:ext uri="{BB962C8B-B14F-4D97-AF65-F5344CB8AC3E}">
        <p14:creationId xmlns:p14="http://schemas.microsoft.com/office/powerpoint/2010/main" val="165892546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sp>
        <p:nvSpPr>
          <p:cNvPr id="2" name="Título 1">
            <a:extLst>
              <a:ext uri="{FF2B5EF4-FFF2-40B4-BE49-F238E27FC236}">
                <a16:creationId xmlns:a16="http://schemas.microsoft.com/office/drawing/2014/main" id="{FECBFEE8-043D-94E3-C2A8-C6C2F0C59C59}"/>
              </a:ext>
            </a:extLst>
          </p:cNvPr>
          <p:cNvSpPr>
            <a:spLocks noGrp="1"/>
          </p:cNvSpPr>
          <p:nvPr>
            <p:ph type="title"/>
          </p:nvPr>
        </p:nvSpPr>
        <p:spPr>
          <a:xfrm>
            <a:off x="2271252" y="365125"/>
            <a:ext cx="9468464" cy="1325563"/>
          </a:xfrm>
        </p:spPr>
        <p:txBody>
          <a:bodyPr>
            <a:normAutofit/>
          </a:bodyPr>
          <a:lstStyle/>
          <a:p>
            <a:r>
              <a:rPr lang="es-HN" sz="3600" dirty="0">
                <a:latin typeface="Century Gothic" panose="020B0502020202020204" pitchFamily="34" charset="0"/>
              </a:rPr>
              <a:t>EXPECTED RESULTS</a:t>
            </a:r>
            <a:endParaRPr lang="es-ES" sz="3600" dirty="0">
              <a:latin typeface="Century Gothic" panose="020B0502020202020204" pitchFamily="34" charset="0"/>
            </a:endParaRPr>
          </a:p>
        </p:txBody>
      </p:sp>
      <p:graphicFrame>
        <p:nvGraphicFramePr>
          <p:cNvPr id="7" name="Marcador de contenido 2">
            <a:extLst>
              <a:ext uri="{FF2B5EF4-FFF2-40B4-BE49-F238E27FC236}">
                <a16:creationId xmlns:a16="http://schemas.microsoft.com/office/drawing/2014/main" id="{A75E422A-7E04-D16D-E09C-729DB74E9F92}"/>
              </a:ext>
            </a:extLst>
          </p:cNvPr>
          <p:cNvGraphicFramePr>
            <a:graphicFrameLocks noGrp="1"/>
          </p:cNvGraphicFramePr>
          <p:nvPr>
            <p:ph idx="1"/>
            <p:extLst>
              <p:ext uri="{D42A27DB-BD31-4B8C-83A1-F6EECF244321}">
                <p14:modId xmlns:p14="http://schemas.microsoft.com/office/powerpoint/2010/main" val="142865663"/>
              </p:ext>
            </p:extLst>
          </p:nvPr>
        </p:nvGraphicFramePr>
        <p:xfrm>
          <a:off x="913171" y="1917267"/>
          <a:ext cx="10365658" cy="4121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595226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Patrón de fondo&#10;&#10;Descripción generada automáticamente">
            <a:extLst>
              <a:ext uri="{FF2B5EF4-FFF2-40B4-BE49-F238E27FC236}">
                <a16:creationId xmlns:a16="http://schemas.microsoft.com/office/drawing/2014/main" id="{E8800908-8FAE-42FC-CB79-72C0349F7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40"/>
            <a:ext cx="12813926" cy="6858000"/>
          </a:xfrm>
          <a:prstGeom prst="rect">
            <a:avLst/>
          </a:prstGeom>
        </p:spPr>
      </p:pic>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sp>
        <p:nvSpPr>
          <p:cNvPr id="2" name="Título 1">
            <a:extLst>
              <a:ext uri="{FF2B5EF4-FFF2-40B4-BE49-F238E27FC236}">
                <a16:creationId xmlns:a16="http://schemas.microsoft.com/office/drawing/2014/main" id="{8C535D43-8515-E4C5-86C4-E264B50EE870}"/>
              </a:ext>
            </a:extLst>
          </p:cNvPr>
          <p:cNvSpPr>
            <a:spLocks noGrp="1"/>
          </p:cNvSpPr>
          <p:nvPr>
            <p:ph type="title"/>
          </p:nvPr>
        </p:nvSpPr>
        <p:spPr>
          <a:xfrm>
            <a:off x="2773680" y="365125"/>
            <a:ext cx="8580120" cy="1325563"/>
          </a:xfrm>
        </p:spPr>
        <p:txBody>
          <a:bodyPr>
            <a:normAutofit fontScale="90000"/>
          </a:bodyPr>
          <a:lstStyle/>
          <a:p>
            <a:br>
              <a:rPr lang="en-US" sz="3800" b="1" dirty="0">
                <a:solidFill>
                  <a:schemeClr val="bg2">
                    <a:lumMod val="50000"/>
                  </a:schemeClr>
                </a:solidFill>
                <a:latin typeface="Century Gothic" panose="020B0502020202020204" pitchFamily="34" charset="0"/>
              </a:rPr>
            </a:br>
            <a:r>
              <a:rPr lang="en-US" sz="3800" b="1" dirty="0">
                <a:solidFill>
                  <a:schemeClr val="bg2">
                    <a:lumMod val="50000"/>
                  </a:schemeClr>
                </a:solidFill>
                <a:latin typeface="Century Gothic" panose="020B0502020202020204" pitchFamily="34" charset="0"/>
              </a:rPr>
              <a:t>ROLE OF THE NATIONAL HIV LABORATORY</a:t>
            </a:r>
            <a:endParaRPr lang="es-ES" sz="3800" b="1" dirty="0">
              <a:solidFill>
                <a:schemeClr val="bg2">
                  <a:lumMod val="50000"/>
                </a:schemeClr>
              </a:solidFill>
              <a:latin typeface="Century Gothic" panose="020B0502020202020204" pitchFamily="34" charset="0"/>
            </a:endParaRPr>
          </a:p>
        </p:txBody>
      </p:sp>
      <p:pic>
        <p:nvPicPr>
          <p:cNvPr id="10" name="Marcador de contenido 9" descr="Icono&#10;&#10;Descripción generada automáticamente">
            <a:extLst>
              <a:ext uri="{FF2B5EF4-FFF2-40B4-BE49-F238E27FC236}">
                <a16:creationId xmlns:a16="http://schemas.microsoft.com/office/drawing/2014/main" id="{09AD0D75-5214-8C50-26E7-8506E9DCB9A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05219" y="2931886"/>
            <a:ext cx="2507299" cy="2507299"/>
          </a:xfrm>
        </p:spPr>
      </p:pic>
      <p:sp>
        <p:nvSpPr>
          <p:cNvPr id="7" name="Rectángulo 6">
            <a:extLst>
              <a:ext uri="{FF2B5EF4-FFF2-40B4-BE49-F238E27FC236}">
                <a16:creationId xmlns:a16="http://schemas.microsoft.com/office/drawing/2014/main" id="{993D7673-5499-9E48-5F17-635DB8502408}"/>
              </a:ext>
            </a:extLst>
          </p:cNvPr>
          <p:cNvSpPr/>
          <p:nvPr/>
        </p:nvSpPr>
        <p:spPr>
          <a:xfrm>
            <a:off x="896997" y="1770020"/>
            <a:ext cx="8017449" cy="12666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just">
              <a:buNone/>
            </a:pPr>
            <a:r>
              <a:rPr lang="en-US" sz="1800" dirty="0">
                <a:solidFill>
                  <a:schemeClr val="bg1"/>
                </a:solidFill>
                <a:latin typeface="Century Gothic" panose="020B0502020202020204" pitchFamily="34" charset="0"/>
              </a:rPr>
              <a:t>The LNVIH continually participates in the training of people who meet the requirements for the expansion of rapid testing services. Tasks that include:</a:t>
            </a:r>
            <a:endParaRPr lang="es-419" sz="1800" dirty="0">
              <a:solidFill>
                <a:schemeClr val="bg1"/>
              </a:solidFill>
              <a:latin typeface="Century Gothic" panose="020B0502020202020204" pitchFamily="34" charset="0"/>
            </a:endParaRPr>
          </a:p>
        </p:txBody>
      </p:sp>
      <p:graphicFrame>
        <p:nvGraphicFramePr>
          <p:cNvPr id="8" name="Diagrama 7">
            <a:extLst>
              <a:ext uri="{FF2B5EF4-FFF2-40B4-BE49-F238E27FC236}">
                <a16:creationId xmlns:a16="http://schemas.microsoft.com/office/drawing/2014/main" id="{25A02386-86D4-F2D4-FF9F-65FDB7C69CC3}"/>
              </a:ext>
            </a:extLst>
          </p:cNvPr>
          <p:cNvGraphicFramePr/>
          <p:nvPr>
            <p:extLst>
              <p:ext uri="{D42A27DB-BD31-4B8C-83A1-F6EECF244321}">
                <p14:modId xmlns:p14="http://schemas.microsoft.com/office/powerpoint/2010/main" val="2358542471"/>
              </p:ext>
            </p:extLst>
          </p:nvPr>
        </p:nvGraphicFramePr>
        <p:xfrm>
          <a:off x="1178726" y="3242767"/>
          <a:ext cx="7453990" cy="31696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522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7" name="Imagen 16" descr="Imagen que contiene interior, persona, tabla, gente&#10;&#10;Descripción generada automáticamente">
            <a:extLst>
              <a:ext uri="{FF2B5EF4-FFF2-40B4-BE49-F238E27FC236}">
                <a16:creationId xmlns:a16="http://schemas.microsoft.com/office/drawing/2014/main" id="{675D5CA9-7A54-D2B3-540F-146BC7259F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5426" y="1516464"/>
            <a:ext cx="2808849" cy="2065812"/>
          </a:xfrm>
          <a:prstGeom prst="rect">
            <a:avLst/>
          </a:prstGeom>
        </p:spPr>
      </p:pic>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sp>
        <p:nvSpPr>
          <p:cNvPr id="2" name="Título 1">
            <a:extLst>
              <a:ext uri="{FF2B5EF4-FFF2-40B4-BE49-F238E27FC236}">
                <a16:creationId xmlns:a16="http://schemas.microsoft.com/office/drawing/2014/main" id="{FECBFEE8-043D-94E3-C2A8-C6C2F0C59C59}"/>
              </a:ext>
            </a:extLst>
          </p:cNvPr>
          <p:cNvSpPr>
            <a:spLocks noGrp="1"/>
          </p:cNvSpPr>
          <p:nvPr>
            <p:ph type="title"/>
          </p:nvPr>
        </p:nvSpPr>
        <p:spPr>
          <a:xfrm>
            <a:off x="1297725" y="365125"/>
            <a:ext cx="10441991" cy="1325563"/>
          </a:xfrm>
        </p:spPr>
        <p:txBody>
          <a:bodyPr>
            <a:normAutofit/>
          </a:bodyPr>
          <a:lstStyle/>
          <a:p>
            <a:pPr algn="ctr"/>
            <a:r>
              <a:rPr lang="es-HN" sz="3800" b="1" dirty="0">
                <a:solidFill>
                  <a:schemeClr val="bg2">
                    <a:lumMod val="50000"/>
                  </a:schemeClr>
                </a:solidFill>
                <a:latin typeface="Century Gothic" panose="020B0502020202020204" pitchFamily="34" charset="0"/>
              </a:rPr>
              <a:t>DEVELOPMENT OF NATIONAL WORKSHOPS</a:t>
            </a:r>
            <a:endParaRPr lang="es-ES" sz="3800" b="1" dirty="0">
              <a:solidFill>
                <a:schemeClr val="bg2">
                  <a:lumMod val="50000"/>
                </a:schemeClr>
              </a:solidFill>
              <a:latin typeface="Century Gothic" panose="020B0502020202020204" pitchFamily="34" charset="0"/>
            </a:endParaRPr>
          </a:p>
        </p:txBody>
      </p:sp>
      <p:pic>
        <p:nvPicPr>
          <p:cNvPr id="6" name="Marcador de contenido 5">
            <a:extLst>
              <a:ext uri="{FF2B5EF4-FFF2-40B4-BE49-F238E27FC236}">
                <a16:creationId xmlns:a16="http://schemas.microsoft.com/office/drawing/2014/main" id="{70E7EC1F-5D4E-66C0-5DEB-1B2978838C60}"/>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22296" y="3964860"/>
            <a:ext cx="3560516" cy="2106638"/>
          </a:xfrm>
          <a:prstGeom prst="rect">
            <a:avLst/>
          </a:prstGeom>
          <a:noFill/>
        </p:spPr>
      </p:pic>
      <p:pic>
        <p:nvPicPr>
          <p:cNvPr id="7" name="Imagen 6" descr="Un grupo de personas de pie&#10;&#10;Descripción generada automáticamente con confianza media">
            <a:extLst>
              <a:ext uri="{FF2B5EF4-FFF2-40B4-BE49-F238E27FC236}">
                <a16:creationId xmlns:a16="http://schemas.microsoft.com/office/drawing/2014/main" id="{99D398CA-07B0-3990-3A7B-3D7E1B24A34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297" y="1516463"/>
            <a:ext cx="3491513" cy="2085839"/>
          </a:xfrm>
          <a:prstGeom prst="rect">
            <a:avLst/>
          </a:prstGeom>
          <a:noFill/>
        </p:spPr>
      </p:pic>
      <p:pic>
        <p:nvPicPr>
          <p:cNvPr id="9" name="Imagen 8">
            <a:extLst>
              <a:ext uri="{FF2B5EF4-FFF2-40B4-BE49-F238E27FC236}">
                <a16:creationId xmlns:a16="http://schemas.microsoft.com/office/drawing/2014/main" id="{282DF6E0-C502-846D-0D1C-3702DCDE2FB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9713" y="1544447"/>
            <a:ext cx="2994309" cy="2065812"/>
          </a:xfrm>
          <a:prstGeom prst="rect">
            <a:avLst/>
          </a:prstGeom>
          <a:noFill/>
        </p:spPr>
      </p:pic>
      <p:pic>
        <p:nvPicPr>
          <p:cNvPr id="11" name="Imagen 10" descr="Personas sentadas en una mesa&#10;&#10;Descripción generada automáticamente con confianza baja">
            <a:extLst>
              <a:ext uri="{FF2B5EF4-FFF2-40B4-BE49-F238E27FC236}">
                <a16:creationId xmlns:a16="http://schemas.microsoft.com/office/drawing/2014/main" id="{6185A56A-192B-3868-25BC-9934CA6AE27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5324"/>
          <a:stretch/>
        </p:blipFill>
        <p:spPr bwMode="auto">
          <a:xfrm>
            <a:off x="4363595" y="3863338"/>
            <a:ext cx="2798445" cy="2459990"/>
          </a:xfrm>
          <a:prstGeom prst="rect">
            <a:avLst/>
          </a:prstGeom>
          <a:ln>
            <a:noFill/>
          </a:ln>
          <a:effectLst>
            <a:softEdge rad="112500"/>
          </a:effectLst>
          <a:extLst>
            <a:ext uri="{53640926-AAD7-44D8-BBD7-CCE9431645EC}">
              <a14:shadowObscured xmlns:a14="http://schemas.microsoft.com/office/drawing/2010/main"/>
            </a:ext>
          </a:extLst>
        </p:spPr>
      </p:pic>
      <p:pic>
        <p:nvPicPr>
          <p:cNvPr id="13" name="Imagen 12" descr="Imagen que contiene persona, tabla, interior, hombre&#10;&#10;Descripción generada automáticamente">
            <a:extLst>
              <a:ext uri="{FF2B5EF4-FFF2-40B4-BE49-F238E27FC236}">
                <a16:creationId xmlns:a16="http://schemas.microsoft.com/office/drawing/2014/main" id="{2E5A1753-7F29-E577-2133-F20C6ECEC2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5426" y="3964860"/>
            <a:ext cx="2808849" cy="2106638"/>
          </a:xfrm>
          <a:prstGeom prst="rect">
            <a:avLst/>
          </a:prstGeom>
        </p:spPr>
      </p:pic>
    </p:spTree>
    <p:extLst>
      <p:ext uri="{BB962C8B-B14F-4D97-AF65-F5344CB8AC3E}">
        <p14:creationId xmlns:p14="http://schemas.microsoft.com/office/powerpoint/2010/main" val="220288567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n 4" descr="Imagen que contiene Patrón de fondo&#10;&#10;Descripción generada automáticamente">
            <a:extLst>
              <a:ext uri="{FF2B5EF4-FFF2-40B4-BE49-F238E27FC236}">
                <a16:creationId xmlns:a16="http://schemas.microsoft.com/office/drawing/2014/main" id="{578FBBC5-A5D2-E3EF-9A14-B9AE2E962C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63" y="-34875"/>
            <a:ext cx="12813926" cy="6858000"/>
          </a:xfrm>
          <a:prstGeom prst="rect">
            <a:avLst/>
          </a:prstGeom>
        </p:spPr>
      </p:pic>
      <p:sp>
        <p:nvSpPr>
          <p:cNvPr id="2" name="Título 1">
            <a:extLst>
              <a:ext uri="{FF2B5EF4-FFF2-40B4-BE49-F238E27FC236}">
                <a16:creationId xmlns:a16="http://schemas.microsoft.com/office/drawing/2014/main" id="{FECBFEE8-043D-94E3-C2A8-C6C2F0C59C59}"/>
              </a:ext>
            </a:extLst>
          </p:cNvPr>
          <p:cNvSpPr>
            <a:spLocks noGrp="1"/>
          </p:cNvSpPr>
          <p:nvPr>
            <p:ph type="title"/>
          </p:nvPr>
        </p:nvSpPr>
        <p:spPr>
          <a:xfrm>
            <a:off x="7943847" y="2055511"/>
            <a:ext cx="3826577" cy="1671566"/>
          </a:xfrm>
        </p:spPr>
        <p:txBody>
          <a:bodyPr vert="horz" lIns="91440" tIns="45720" rIns="91440" bIns="45720" rtlCol="0">
            <a:normAutofit/>
          </a:bodyPr>
          <a:lstStyle/>
          <a:p>
            <a:pPr algn="ctr"/>
            <a:r>
              <a:rPr lang="en-US" b="1" dirty="0">
                <a:solidFill>
                  <a:schemeClr val="bg2">
                    <a:lumMod val="50000"/>
                  </a:schemeClr>
                </a:solidFill>
                <a:latin typeface="Century Gothic" panose="020B0502020202020204" pitchFamily="34" charset="0"/>
              </a:rPr>
              <a:t>EXTRAMURAL ACTIVITIES</a:t>
            </a:r>
          </a:p>
        </p:txBody>
      </p:sp>
      <p:pic>
        <p:nvPicPr>
          <p:cNvPr id="7" name="Imagen 6">
            <a:extLst>
              <a:ext uri="{FF2B5EF4-FFF2-40B4-BE49-F238E27FC236}">
                <a16:creationId xmlns:a16="http://schemas.microsoft.com/office/drawing/2014/main" id="{D479E9F7-82F7-14C4-D7A2-EA0FBA1704B5}"/>
              </a:ext>
            </a:extLst>
          </p:cNvPr>
          <p:cNvPicPr>
            <a:picLocks noChangeAspect="1"/>
          </p:cNvPicPr>
          <p:nvPr/>
        </p:nvPicPr>
        <p:blipFill rotWithShape="1">
          <a:blip r:embed="rId5"/>
          <a:srcRect t="5306" r="1" b="5262"/>
          <a:stretch/>
        </p:blipFill>
        <p:spPr>
          <a:xfrm>
            <a:off x="20" y="-1"/>
            <a:ext cx="3997732" cy="4469126"/>
          </a:xfrm>
          <a:prstGeom prst="rect">
            <a:avLst/>
          </a:prstGeom>
        </p:spPr>
      </p:pic>
      <p:pic>
        <p:nvPicPr>
          <p:cNvPr id="8" name="Imagen 7">
            <a:extLst>
              <a:ext uri="{FF2B5EF4-FFF2-40B4-BE49-F238E27FC236}">
                <a16:creationId xmlns:a16="http://schemas.microsoft.com/office/drawing/2014/main" id="{5373D64F-4071-A5A0-A7BD-A0E54097A6DA}"/>
              </a:ext>
            </a:extLst>
          </p:cNvPr>
          <p:cNvPicPr>
            <a:picLocks noChangeAspect="1"/>
          </p:cNvPicPr>
          <p:nvPr/>
        </p:nvPicPr>
        <p:blipFill rotWithShape="1">
          <a:blip r:embed="rId6"/>
          <a:srcRect t="21628" r="2" b="23219"/>
          <a:stretch/>
        </p:blipFill>
        <p:spPr>
          <a:xfrm>
            <a:off x="4184069" y="-2"/>
            <a:ext cx="3027239" cy="2226220"/>
          </a:xfrm>
          <a:prstGeom prst="rect">
            <a:avLst/>
          </a:prstGeom>
        </p:spPr>
      </p:pic>
      <p:pic>
        <p:nvPicPr>
          <p:cNvPr id="6" name="Imagen 5" descr="Un grupo de personas en un parque&#10;&#10;Descripción generada automáticamente">
            <a:extLst>
              <a:ext uri="{FF2B5EF4-FFF2-40B4-BE49-F238E27FC236}">
                <a16:creationId xmlns:a16="http://schemas.microsoft.com/office/drawing/2014/main" id="{29F87AB1-CEAE-28E1-F6F6-A25F3C254C1C}"/>
              </a:ext>
            </a:extLst>
          </p:cNvPr>
          <p:cNvPicPr>
            <a:picLocks noChangeAspect="1"/>
          </p:cNvPicPr>
          <p:nvPr/>
        </p:nvPicPr>
        <p:blipFill rotWithShape="1">
          <a:blip r:embed="rId7"/>
          <a:srcRect t="6647" r="-1" b="3019"/>
          <a:stretch/>
        </p:blipFill>
        <p:spPr>
          <a:xfrm>
            <a:off x="4184069" y="2406570"/>
            <a:ext cx="3027239" cy="2050948"/>
          </a:xfrm>
          <a:prstGeom prst="rect">
            <a:avLst/>
          </a:prstGeom>
        </p:spPr>
      </p:pic>
      <p:pic>
        <p:nvPicPr>
          <p:cNvPr id="9" name="Imagen 8" descr="Un par de personas sentadas en una mesa&#10;&#10;Descripción generada automáticamente con confianza baja">
            <a:extLst>
              <a:ext uri="{FF2B5EF4-FFF2-40B4-BE49-F238E27FC236}">
                <a16:creationId xmlns:a16="http://schemas.microsoft.com/office/drawing/2014/main" id="{CB5FC25E-5467-0EB5-C263-3D4076828C8A}"/>
              </a:ext>
            </a:extLst>
          </p:cNvPr>
          <p:cNvPicPr>
            <a:picLocks noChangeAspect="1"/>
          </p:cNvPicPr>
          <p:nvPr/>
        </p:nvPicPr>
        <p:blipFill rotWithShape="1">
          <a:blip r:embed="rId8"/>
          <a:srcRect r="-3" b="2026"/>
          <a:stretch/>
        </p:blipFill>
        <p:spPr>
          <a:xfrm>
            <a:off x="-3717" y="4638290"/>
            <a:ext cx="3020892" cy="2219710"/>
          </a:xfrm>
          <a:prstGeom prst="rect">
            <a:avLst/>
          </a:prstGeom>
        </p:spPr>
      </p:pic>
      <p:pic>
        <p:nvPicPr>
          <p:cNvPr id="11" name="Marcador de contenido 10" descr="Imagen que contiene persona, edificio, parado, sostener&#10;&#10;Descripción generada automáticamente">
            <a:extLst>
              <a:ext uri="{FF2B5EF4-FFF2-40B4-BE49-F238E27FC236}">
                <a16:creationId xmlns:a16="http://schemas.microsoft.com/office/drawing/2014/main" id="{7013F860-2359-20A7-AD45-13284C12FEF8}"/>
              </a:ext>
            </a:extLst>
          </p:cNvPr>
          <p:cNvPicPr>
            <a:picLocks noChangeAspect="1"/>
          </p:cNvPicPr>
          <p:nvPr/>
        </p:nvPicPr>
        <p:blipFill>
          <a:blip r:embed="rId9" cstate="print">
            <a:extLst>
              <a:ext uri="{28A0092B-C50C-407E-A947-70E740481C1C}">
                <a14:useLocalDpi xmlns:a14="http://schemas.microsoft.com/office/drawing/2010/main" val="0"/>
              </a:ext>
            </a:extLst>
          </a:blip>
          <a:srcRect t="14150" r="3" b="26654"/>
          <a:stretch/>
        </p:blipFill>
        <p:spPr>
          <a:xfrm>
            <a:off x="3184628" y="4629236"/>
            <a:ext cx="4026679" cy="2228764"/>
          </a:xfrm>
          <a:prstGeom prst="rect">
            <a:avLst/>
          </a:prstGeom>
        </p:spPr>
      </p:pic>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spTree>
    <p:extLst>
      <p:ext uri="{BB962C8B-B14F-4D97-AF65-F5344CB8AC3E}">
        <p14:creationId xmlns:p14="http://schemas.microsoft.com/office/powerpoint/2010/main" val="345805410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sp>
        <p:nvSpPr>
          <p:cNvPr id="2" name="Título 1">
            <a:extLst>
              <a:ext uri="{FF2B5EF4-FFF2-40B4-BE49-F238E27FC236}">
                <a16:creationId xmlns:a16="http://schemas.microsoft.com/office/drawing/2014/main" id="{FECBFEE8-043D-94E3-C2A8-C6C2F0C59C59}"/>
              </a:ext>
            </a:extLst>
          </p:cNvPr>
          <p:cNvSpPr>
            <a:spLocks noGrp="1"/>
          </p:cNvSpPr>
          <p:nvPr>
            <p:ph type="title"/>
          </p:nvPr>
        </p:nvSpPr>
        <p:spPr>
          <a:xfrm>
            <a:off x="1481542" y="259195"/>
            <a:ext cx="9468464" cy="1325563"/>
          </a:xfrm>
        </p:spPr>
        <p:txBody>
          <a:bodyPr>
            <a:normAutofit/>
          </a:bodyPr>
          <a:lstStyle/>
          <a:p>
            <a:pPr algn="ctr"/>
            <a:r>
              <a:rPr lang="es-HN" b="1" dirty="0">
                <a:solidFill>
                  <a:schemeClr val="bg2">
                    <a:lumMod val="50000"/>
                  </a:schemeClr>
                </a:solidFill>
                <a:latin typeface="Century Gothic" panose="020B0502020202020204" pitchFamily="34" charset="0"/>
              </a:rPr>
              <a:t>LECCIONES APRENDIDAS </a:t>
            </a:r>
            <a:endParaRPr lang="es-ES" b="1" dirty="0">
              <a:solidFill>
                <a:schemeClr val="bg2">
                  <a:lumMod val="50000"/>
                </a:schemeClr>
              </a:solidFill>
              <a:latin typeface="Century Gothic" panose="020B0502020202020204" pitchFamily="34" charset="0"/>
            </a:endParaRPr>
          </a:p>
        </p:txBody>
      </p:sp>
      <p:sp>
        <p:nvSpPr>
          <p:cNvPr id="3" name="Marcador de contenido 2">
            <a:extLst>
              <a:ext uri="{FF2B5EF4-FFF2-40B4-BE49-F238E27FC236}">
                <a16:creationId xmlns:a16="http://schemas.microsoft.com/office/drawing/2014/main" id="{93456B66-1AD3-6A81-471C-0BF6695B2AF1}"/>
              </a:ext>
            </a:extLst>
          </p:cNvPr>
          <p:cNvSpPr>
            <a:spLocks noGrp="1"/>
          </p:cNvSpPr>
          <p:nvPr>
            <p:ph idx="1"/>
          </p:nvPr>
        </p:nvSpPr>
        <p:spPr>
          <a:xfrm>
            <a:off x="838200" y="1584758"/>
            <a:ext cx="10365658" cy="4121150"/>
          </a:xfrm>
        </p:spPr>
        <p:txBody>
          <a:bodyPr>
            <a:noAutofit/>
          </a:bodyPr>
          <a:lstStyle/>
          <a:p>
            <a:r>
              <a:rPr lang="en-US" sz="2400" dirty="0"/>
              <a:t>The expansion of HIV testing services with personnel trained in Risk-Based Counseling has led to an increase in demand for extended hours and outreach activities for hard-to-reach populations.</a:t>
            </a:r>
          </a:p>
          <a:p>
            <a:r>
              <a:rPr lang="en-US" sz="2400" dirty="0"/>
              <a:t>Primary health care units without laboratories have increased the number of people who know their serological status.</a:t>
            </a:r>
          </a:p>
          <a:p>
            <a:r>
              <a:rPr lang="en-US" sz="2400" dirty="0"/>
              <a:t>The implementation of standardized policies and guidelines for HIV diagnosis has strengthened the capacities of all individuals conducting rapid tests, ensuring quality standards according to ISO 15189.</a:t>
            </a:r>
          </a:p>
          <a:p>
            <a:r>
              <a:rPr lang="en-US" sz="2400" dirty="0"/>
              <a:t>The standardization of information subsystems (registration books, test requests, among others) has improved data quality.</a:t>
            </a:r>
          </a:p>
          <a:p>
            <a:r>
              <a:rPr lang="en-US" sz="2400" dirty="0"/>
              <a:t>It has been implemented that all personnel conducting HIV tests must participate in the External Quality Evaluation Program (EQEP).</a:t>
            </a:r>
          </a:p>
          <a:p>
            <a:pPr algn="just">
              <a:lnSpc>
                <a:spcPct val="70000"/>
              </a:lnSpc>
            </a:pPr>
            <a:endParaRPr lang="es-HN" sz="2400" dirty="0"/>
          </a:p>
          <a:p>
            <a:endParaRPr lang="es-ES" sz="2000" dirty="0">
              <a:latin typeface="Century Gothic" panose="020B0502020202020204" pitchFamily="34" charset="0"/>
            </a:endParaRPr>
          </a:p>
        </p:txBody>
      </p:sp>
    </p:spTree>
    <p:extLst>
      <p:ext uri="{BB962C8B-B14F-4D97-AF65-F5344CB8AC3E}">
        <p14:creationId xmlns:p14="http://schemas.microsoft.com/office/powerpoint/2010/main" val="122500562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265218" y="323565"/>
            <a:ext cx="10515600" cy="1325563"/>
          </a:xfrm>
        </p:spPr>
        <p:txBody>
          <a:bodyPr/>
          <a:lstStyle/>
          <a:p>
            <a:r>
              <a:rPr lang="es-HN" dirty="0"/>
              <a:t>     </a:t>
            </a:r>
            <a:r>
              <a:rPr lang="es-HN" b="1" dirty="0">
                <a:solidFill>
                  <a:schemeClr val="bg2">
                    <a:lumMod val="50000"/>
                  </a:schemeClr>
                </a:solidFill>
                <a:latin typeface="Century Gothic" panose="020B0502020202020204" pitchFamily="34" charset="0"/>
              </a:rPr>
              <a:t>RETOS </a:t>
            </a:r>
          </a:p>
        </p:txBody>
      </p:sp>
      <p:sp>
        <p:nvSpPr>
          <p:cNvPr id="3" name="Marcador de contenido 2"/>
          <p:cNvSpPr>
            <a:spLocks noGrp="1"/>
          </p:cNvSpPr>
          <p:nvPr>
            <p:ph idx="1"/>
          </p:nvPr>
        </p:nvSpPr>
        <p:spPr>
          <a:xfrm>
            <a:off x="809171" y="1435253"/>
            <a:ext cx="6303818" cy="4351338"/>
          </a:xfrm>
        </p:spPr>
        <p:txBody>
          <a:bodyPr>
            <a:noAutofit/>
          </a:bodyPr>
          <a:lstStyle/>
          <a:p>
            <a:pPr marL="0" indent="0" algn="just">
              <a:buNone/>
            </a:pPr>
            <a:endParaRPr lang="es-HN" sz="2200" dirty="0"/>
          </a:p>
          <a:p>
            <a:pPr algn="just"/>
            <a:r>
              <a:rPr lang="en-US" sz="2200" dirty="0"/>
              <a:t>Manage funding with implementing partners and the government to train primary health care units without laboratories (58%) in counseling and rapid HIV testing in order to achieve the first 95 pillar, where users know their serological </a:t>
            </a:r>
            <a:r>
              <a:rPr lang="es-GT" sz="2200" dirty="0"/>
              <a:t>status</a:t>
            </a:r>
            <a:endParaRPr lang="es-HN" sz="2200" dirty="0"/>
          </a:p>
          <a:p>
            <a:pPr marL="0" indent="0" algn="just">
              <a:buNone/>
            </a:pPr>
            <a:endParaRPr lang="es-HN" sz="2200" dirty="0"/>
          </a:p>
          <a:p>
            <a:pPr algn="just"/>
            <a:r>
              <a:rPr lang="en-US" sz="2200" dirty="0"/>
              <a:t>Manage funding with implementing partners and the government to achieve the certification of establishments with laboratories that perform rapid HIV tests in the first phase, and later in primary health care units (UAPS)</a:t>
            </a:r>
            <a:r>
              <a:rPr lang="es-HN" sz="2200" dirty="0"/>
              <a:t> </a:t>
            </a:r>
          </a:p>
          <a:p>
            <a:pPr marL="0" indent="0">
              <a:buNone/>
            </a:pPr>
            <a:r>
              <a:rPr lang="es-HN" sz="2200" dirty="0"/>
              <a:t> </a:t>
            </a:r>
          </a:p>
          <a:p>
            <a:pPr marL="0" indent="0">
              <a:buNone/>
            </a:pPr>
            <a:r>
              <a:rPr lang="es-HN" sz="2200" dirty="0"/>
              <a:t>                                               </a:t>
            </a:r>
            <a:endParaRPr lang="es-HN" sz="2200" dirty="0">
              <a:solidFill>
                <a:srgbClr val="FF0000"/>
              </a:solidFill>
            </a:endParaRPr>
          </a:p>
        </p:txBody>
      </p:sp>
      <p:pic>
        <p:nvPicPr>
          <p:cNvPr id="5" name="Imagen 4" descr="Icono&#10;&#10;Descripción generada automáticamente">
            <a:extLst>
              <a:ext uri="{FF2B5EF4-FFF2-40B4-BE49-F238E27FC236}">
                <a16:creationId xmlns:a16="http://schemas.microsoft.com/office/drawing/2014/main" id="{CF76981E-1A4B-10D8-D7C9-462050830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0932" y="2312389"/>
            <a:ext cx="2597067" cy="2597067"/>
          </a:xfrm>
          <a:prstGeom prst="rect">
            <a:avLst/>
          </a:prstGeom>
        </p:spPr>
      </p:pic>
    </p:spTree>
    <p:extLst>
      <p:ext uri="{BB962C8B-B14F-4D97-AF65-F5344CB8AC3E}">
        <p14:creationId xmlns:p14="http://schemas.microsoft.com/office/powerpoint/2010/main" val="187459098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witter. Es lo que está pasando.">
            <a:extLst>
              <a:ext uri="{FF2B5EF4-FFF2-40B4-BE49-F238E27FC236}">
                <a16:creationId xmlns:a16="http://schemas.microsoft.com/office/drawing/2014/main" id="{7EB9E6A0-811D-3D54-0123-061DF5082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82291" cy="68738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pai">
            <a:extLst>
              <a:ext uri="{FF2B5EF4-FFF2-40B4-BE49-F238E27FC236}">
                <a16:creationId xmlns:a16="http://schemas.microsoft.com/office/drawing/2014/main" id="{9F11514E-9CD1-1C54-C0B4-B1B5C90A98A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109750" y="328515"/>
            <a:ext cx="1526302" cy="13260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62B822B2-DF74-3ED9-0D98-74DD35CA10BB}"/>
              </a:ext>
            </a:extLst>
          </p:cNvPr>
          <p:cNvSpPr txBox="1"/>
          <p:nvPr/>
        </p:nvSpPr>
        <p:spPr>
          <a:xfrm>
            <a:off x="5261978" y="2767280"/>
            <a:ext cx="4847772" cy="1323439"/>
          </a:xfrm>
          <a:prstGeom prst="rect">
            <a:avLst/>
          </a:prstGeom>
          <a:noFill/>
        </p:spPr>
        <p:txBody>
          <a:bodyPr wrap="square" rtlCol="0">
            <a:spAutoFit/>
          </a:bodyPr>
          <a:lstStyle/>
          <a:p>
            <a:r>
              <a:rPr lang="es-GT" sz="8000" dirty="0"/>
              <a:t>¡Gracias!</a:t>
            </a:r>
          </a:p>
        </p:txBody>
      </p:sp>
    </p:spTree>
    <p:extLst>
      <p:ext uri="{BB962C8B-B14F-4D97-AF65-F5344CB8AC3E}">
        <p14:creationId xmlns:p14="http://schemas.microsoft.com/office/powerpoint/2010/main" val="424851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408709" y="47043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HN" b="1" dirty="0">
                <a:solidFill>
                  <a:schemeClr val="bg2">
                    <a:lumMod val="50000"/>
                  </a:schemeClr>
                </a:solidFill>
                <a:latin typeface="Century Gothic" panose="020B0502020202020204" pitchFamily="34" charset="0"/>
              </a:rPr>
              <a:t>INTRODUCTION </a:t>
            </a:r>
          </a:p>
        </p:txBody>
      </p:sp>
      <p:graphicFrame>
        <p:nvGraphicFramePr>
          <p:cNvPr id="10" name="Diagrama 9">
            <a:extLst>
              <a:ext uri="{FF2B5EF4-FFF2-40B4-BE49-F238E27FC236}">
                <a16:creationId xmlns:a16="http://schemas.microsoft.com/office/drawing/2014/main" id="{3EB707E7-339E-9B12-9432-6C88F1B1F552}"/>
              </a:ext>
            </a:extLst>
          </p:cNvPr>
          <p:cNvGraphicFramePr/>
          <p:nvPr>
            <p:extLst>
              <p:ext uri="{D42A27DB-BD31-4B8C-83A1-F6EECF244321}">
                <p14:modId xmlns:p14="http://schemas.microsoft.com/office/powerpoint/2010/main" val="1124488719"/>
              </p:ext>
            </p:extLst>
          </p:nvPr>
        </p:nvGraphicFramePr>
        <p:xfrm>
          <a:off x="750151" y="1205345"/>
          <a:ext cx="8672051" cy="54171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Imagen 2" descr="Icono&#10;&#10;Descripción generada automáticamente">
            <a:extLst>
              <a:ext uri="{FF2B5EF4-FFF2-40B4-BE49-F238E27FC236}">
                <a16:creationId xmlns:a16="http://schemas.microsoft.com/office/drawing/2014/main" id="{2AE4D77B-82D6-8C30-BBBC-47F4581789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938" y="2143356"/>
            <a:ext cx="1770742" cy="1770742"/>
          </a:xfrm>
          <a:prstGeom prst="rect">
            <a:avLst/>
          </a:prstGeom>
        </p:spPr>
      </p:pic>
    </p:spTree>
    <p:extLst>
      <p:ext uri="{BB962C8B-B14F-4D97-AF65-F5344CB8AC3E}">
        <p14:creationId xmlns:p14="http://schemas.microsoft.com/office/powerpoint/2010/main" val="362555139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sp>
        <p:nvSpPr>
          <p:cNvPr id="2" name="Título 1">
            <a:extLst>
              <a:ext uri="{FF2B5EF4-FFF2-40B4-BE49-F238E27FC236}">
                <a16:creationId xmlns:a16="http://schemas.microsoft.com/office/drawing/2014/main" id="{E76A58E6-A99E-1A7D-A1AE-AB2CD56A856D}"/>
              </a:ext>
            </a:extLst>
          </p:cNvPr>
          <p:cNvSpPr>
            <a:spLocks noGrp="1"/>
          </p:cNvSpPr>
          <p:nvPr>
            <p:ph type="title"/>
          </p:nvPr>
        </p:nvSpPr>
        <p:spPr>
          <a:xfrm>
            <a:off x="1828800" y="681037"/>
            <a:ext cx="9525000" cy="1009651"/>
          </a:xfrm>
        </p:spPr>
        <p:txBody>
          <a:bodyPr>
            <a:noAutofit/>
          </a:bodyPr>
          <a:lstStyle/>
          <a:p>
            <a:r>
              <a:rPr lang="en-US" sz="3000" b="1" dirty="0">
                <a:solidFill>
                  <a:schemeClr val="bg2">
                    <a:lumMod val="50000"/>
                  </a:schemeClr>
                </a:solidFill>
                <a:latin typeface="Century Gothic" panose="020B0502020202020204" pitchFamily="34" charset="0"/>
              </a:rPr>
              <a:t>OBJECTIVES OF QUALITY ASSURANCE OF TESTS IN NON-CONVENTIONAL ENVIRONMENTS</a:t>
            </a:r>
            <a:br>
              <a:rPr lang="es-HN" sz="3000" b="1" dirty="0">
                <a:solidFill>
                  <a:schemeClr val="bg2">
                    <a:lumMod val="50000"/>
                  </a:schemeClr>
                </a:solidFill>
                <a:latin typeface="Century Gothic" panose="020B0502020202020204" pitchFamily="34" charset="0"/>
              </a:rPr>
            </a:br>
            <a:endParaRPr lang="es-ES" sz="3000" b="1" dirty="0">
              <a:solidFill>
                <a:schemeClr val="bg2">
                  <a:lumMod val="50000"/>
                </a:schemeClr>
              </a:solidFill>
              <a:latin typeface="Century Gothic" panose="020B0502020202020204" pitchFamily="34" charset="0"/>
            </a:endParaRPr>
          </a:p>
        </p:txBody>
      </p:sp>
      <p:graphicFrame>
        <p:nvGraphicFramePr>
          <p:cNvPr id="8" name="Marcador de contenido 2">
            <a:extLst>
              <a:ext uri="{FF2B5EF4-FFF2-40B4-BE49-F238E27FC236}">
                <a16:creationId xmlns:a16="http://schemas.microsoft.com/office/drawing/2014/main" id="{CB5662C6-5AF7-0B8B-1E63-5CDC54CCABC9}"/>
              </a:ext>
            </a:extLst>
          </p:cNvPr>
          <p:cNvGraphicFramePr>
            <a:graphicFrameLocks noGrp="1"/>
          </p:cNvGraphicFramePr>
          <p:nvPr>
            <p:ph idx="1"/>
            <p:extLst>
              <p:ext uri="{D42A27DB-BD31-4B8C-83A1-F6EECF244321}">
                <p14:modId xmlns:p14="http://schemas.microsoft.com/office/powerpoint/2010/main" val="25773987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601594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sp>
        <p:nvSpPr>
          <p:cNvPr id="2" name="Título 1">
            <a:extLst>
              <a:ext uri="{FF2B5EF4-FFF2-40B4-BE49-F238E27FC236}">
                <a16:creationId xmlns:a16="http://schemas.microsoft.com/office/drawing/2014/main" id="{ECA96742-5C2F-6A71-070F-65165DF0A892}"/>
              </a:ext>
            </a:extLst>
          </p:cNvPr>
          <p:cNvSpPr>
            <a:spLocks noGrp="1"/>
          </p:cNvSpPr>
          <p:nvPr>
            <p:ph type="title"/>
          </p:nvPr>
        </p:nvSpPr>
        <p:spPr>
          <a:xfrm>
            <a:off x="2712720" y="365125"/>
            <a:ext cx="9673244" cy="1325563"/>
          </a:xfrm>
        </p:spPr>
        <p:txBody>
          <a:bodyPr>
            <a:normAutofit/>
          </a:bodyPr>
          <a:lstStyle/>
          <a:p>
            <a:r>
              <a:rPr lang="en-US" sz="3000" b="1" dirty="0">
                <a:solidFill>
                  <a:schemeClr val="bg2">
                    <a:lumMod val="50000"/>
                  </a:schemeClr>
                </a:solidFill>
                <a:latin typeface="Century Gothic" panose="020B0502020202020204" pitchFamily="34" charset="0"/>
              </a:rPr>
              <a:t>DEVELOPMENT OF POLICIES AND PROCEDURES</a:t>
            </a:r>
            <a:endParaRPr lang="es-ES" sz="3000" b="1" dirty="0">
              <a:solidFill>
                <a:schemeClr val="bg2">
                  <a:lumMod val="50000"/>
                </a:schemeClr>
              </a:solidFill>
              <a:latin typeface="Century Gothic" panose="020B0502020202020204" pitchFamily="34" charset="0"/>
            </a:endParaRPr>
          </a:p>
        </p:txBody>
      </p:sp>
      <p:graphicFrame>
        <p:nvGraphicFramePr>
          <p:cNvPr id="7" name="Marcador de contenido 2">
            <a:extLst>
              <a:ext uri="{FF2B5EF4-FFF2-40B4-BE49-F238E27FC236}">
                <a16:creationId xmlns:a16="http://schemas.microsoft.com/office/drawing/2014/main" id="{EA7A342C-4288-EA45-8F77-00FF609B819B}"/>
              </a:ext>
            </a:extLst>
          </p:cNvPr>
          <p:cNvGraphicFramePr>
            <a:graphicFrameLocks noGrp="1"/>
          </p:cNvGraphicFramePr>
          <p:nvPr>
            <p:ph idx="1"/>
            <p:extLst>
              <p:ext uri="{D42A27DB-BD31-4B8C-83A1-F6EECF244321}">
                <p14:modId xmlns:p14="http://schemas.microsoft.com/office/powerpoint/2010/main" val="2877320305"/>
              </p:ext>
            </p:extLst>
          </p:nvPr>
        </p:nvGraphicFramePr>
        <p:xfrm>
          <a:off x="1198418" y="1557050"/>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908671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3" name="Content Placeholder 2" descr="Mapas de muestra para Honduras">
            <a:extLst>
              <a:ext uri="{FF2B5EF4-FFF2-40B4-BE49-F238E27FC236}">
                <a16:creationId xmlns:a16="http://schemas.microsoft.com/office/drawing/2014/main" id="{B0BBD93A-3FDE-C38D-87C3-951926219325}"/>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3811" t="7973" r="4365" b="8050"/>
          <a:stretch/>
        </p:blipFill>
        <p:spPr bwMode="auto">
          <a:xfrm>
            <a:off x="1205346" y="1028875"/>
            <a:ext cx="8896597" cy="5416804"/>
          </a:xfrm>
          <a:prstGeom prst="rect">
            <a:avLst/>
          </a:prstGeom>
          <a:noFill/>
          <a:extLst>
            <a:ext uri="{909E8E84-426E-40DD-AFC4-6F175D3DCCD1}">
              <a14:hiddenFill xmlns:a14="http://schemas.microsoft.com/office/drawing/2010/main">
                <a:solidFill>
                  <a:srgbClr val="FFFFFF"/>
                </a:solidFill>
              </a14:hiddenFill>
            </a:ext>
          </a:extLst>
        </p:spPr>
      </p:pic>
      <p:sp>
        <p:nvSpPr>
          <p:cNvPr id="27670" name="Rectangle 70"/>
          <p:cNvSpPr>
            <a:spLocks noChangeArrowheads="1"/>
          </p:cNvSpPr>
          <p:nvPr/>
        </p:nvSpPr>
        <p:spPr bwMode="auto">
          <a:xfrm>
            <a:off x="1205346" y="412321"/>
            <a:ext cx="10764981" cy="769441"/>
          </a:xfrm>
          <a:prstGeom prst="rect">
            <a:avLst/>
          </a:prstGeom>
          <a:noFill/>
          <a:ln w="9525">
            <a:noFill/>
            <a:miter lim="800000"/>
            <a:headEnd/>
            <a:tailEnd/>
          </a:ln>
        </p:spPr>
        <p:txBody>
          <a:bodyPr wrap="square">
            <a:spAutoFit/>
          </a:bodyPr>
          <a:lstStyle/>
          <a:p>
            <a:pPr algn="ctr">
              <a:spcBef>
                <a:spcPct val="50000"/>
              </a:spcBef>
            </a:pPr>
            <a:r>
              <a:rPr lang="en-US" sz="2200" b="1" dirty="0">
                <a:solidFill>
                  <a:schemeClr val="bg2">
                    <a:lumMod val="50000"/>
                  </a:schemeClr>
                </a:solidFill>
                <a:latin typeface="Century Gothic" panose="020B0502020202020204" pitchFamily="34" charset="0"/>
                <a:ea typeface="+mj-ea"/>
                <a:cs typeface="+mj-cs"/>
              </a:rPr>
              <a:t>UNIT NETWORK OF HEALTH UNITS WITH AND WITHOUT LABORATORY AND NON-GOVERNMENTAL ORGANIZATIONS/IMPLEMENTING PARTNERS</a:t>
            </a:r>
            <a:endParaRPr lang="es-ES" sz="2200" b="1" dirty="0">
              <a:solidFill>
                <a:schemeClr val="bg2">
                  <a:lumMod val="50000"/>
                </a:schemeClr>
              </a:solidFill>
              <a:latin typeface="Century Gothic" panose="020B0502020202020204" pitchFamily="34" charset="0"/>
              <a:ea typeface="+mj-ea"/>
              <a:cs typeface="+mj-cs"/>
            </a:endParaRPr>
          </a:p>
        </p:txBody>
      </p:sp>
      <p:pic>
        <p:nvPicPr>
          <p:cNvPr id="5" name="Gráfico 4" descr="Marcador con relleno sólido">
            <a:extLst>
              <a:ext uri="{FF2B5EF4-FFF2-40B4-BE49-F238E27FC236}">
                <a16:creationId xmlns:a16="http://schemas.microsoft.com/office/drawing/2014/main" id="{0668F951-2B21-094F-0E52-7313D8A33D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84795" y="3791704"/>
            <a:ext cx="443344" cy="443344"/>
          </a:xfrm>
          <a:prstGeom prst="rect">
            <a:avLst/>
          </a:prstGeom>
        </p:spPr>
      </p:pic>
      <p:pic>
        <p:nvPicPr>
          <p:cNvPr id="6" name="Gráfico 5" descr="Marcador con relleno sólido">
            <a:extLst>
              <a:ext uri="{FF2B5EF4-FFF2-40B4-BE49-F238E27FC236}">
                <a16:creationId xmlns:a16="http://schemas.microsoft.com/office/drawing/2014/main" id="{E246C5A7-A643-721A-7D5B-5279DBE4D0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46713" y="3004608"/>
            <a:ext cx="443344" cy="443344"/>
          </a:xfrm>
          <a:prstGeom prst="rect">
            <a:avLst/>
          </a:prstGeom>
        </p:spPr>
      </p:pic>
      <p:pic>
        <p:nvPicPr>
          <p:cNvPr id="7" name="Gráfico 6" descr="Marcador con relleno sólido">
            <a:extLst>
              <a:ext uri="{FF2B5EF4-FFF2-40B4-BE49-F238E27FC236}">
                <a16:creationId xmlns:a16="http://schemas.microsoft.com/office/drawing/2014/main" id="{6316EE71-61CB-ABF7-08EE-6F8BA945BED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51119" y="2265061"/>
            <a:ext cx="443344" cy="443344"/>
          </a:xfrm>
          <a:prstGeom prst="rect">
            <a:avLst/>
          </a:prstGeom>
        </p:spPr>
      </p:pic>
      <p:pic>
        <p:nvPicPr>
          <p:cNvPr id="8" name="Gráfico 7" descr="Marcador con relleno sólido">
            <a:extLst>
              <a:ext uri="{FF2B5EF4-FFF2-40B4-BE49-F238E27FC236}">
                <a16:creationId xmlns:a16="http://schemas.microsoft.com/office/drawing/2014/main" id="{B96878B1-E90A-1235-6D4B-6D56425742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9752" y="2630964"/>
            <a:ext cx="443344" cy="443344"/>
          </a:xfrm>
          <a:prstGeom prst="rect">
            <a:avLst/>
          </a:prstGeom>
        </p:spPr>
      </p:pic>
      <p:pic>
        <p:nvPicPr>
          <p:cNvPr id="9" name="Gráfico 8" descr="Marcador con relleno sólido">
            <a:extLst>
              <a:ext uri="{FF2B5EF4-FFF2-40B4-BE49-F238E27FC236}">
                <a16:creationId xmlns:a16="http://schemas.microsoft.com/office/drawing/2014/main" id="{9E3DDB85-723E-9F93-BD84-10AB00C2E1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56909" y="1149103"/>
            <a:ext cx="443344" cy="443344"/>
          </a:xfrm>
          <a:prstGeom prst="rect">
            <a:avLst/>
          </a:prstGeom>
        </p:spPr>
      </p:pic>
      <p:pic>
        <p:nvPicPr>
          <p:cNvPr id="10" name="Gráfico 9" descr="Marcador con relleno sólido">
            <a:extLst>
              <a:ext uri="{FF2B5EF4-FFF2-40B4-BE49-F238E27FC236}">
                <a16:creationId xmlns:a16="http://schemas.microsoft.com/office/drawing/2014/main" id="{554F7CC8-9C2F-C895-08C7-52487A8538E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02810" y="2564232"/>
            <a:ext cx="443344" cy="443344"/>
          </a:xfrm>
          <a:prstGeom prst="rect">
            <a:avLst/>
          </a:prstGeom>
        </p:spPr>
      </p:pic>
      <p:pic>
        <p:nvPicPr>
          <p:cNvPr id="11" name="Gráfico 10" descr="Marcador con relleno sólido">
            <a:extLst>
              <a:ext uri="{FF2B5EF4-FFF2-40B4-BE49-F238E27FC236}">
                <a16:creationId xmlns:a16="http://schemas.microsoft.com/office/drawing/2014/main" id="{844EEFF8-F195-6CC4-0093-E7974ED1D0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73716" y="2146286"/>
            <a:ext cx="443344" cy="443344"/>
          </a:xfrm>
          <a:prstGeom prst="rect">
            <a:avLst/>
          </a:prstGeom>
        </p:spPr>
      </p:pic>
      <p:pic>
        <p:nvPicPr>
          <p:cNvPr id="12" name="Gráfico 11" descr="Marcador con relleno sólido">
            <a:extLst>
              <a:ext uri="{FF2B5EF4-FFF2-40B4-BE49-F238E27FC236}">
                <a16:creationId xmlns:a16="http://schemas.microsoft.com/office/drawing/2014/main" id="{650AC53F-F8FD-95DF-697A-972BEB00C4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39742" y="2043389"/>
            <a:ext cx="443344" cy="443344"/>
          </a:xfrm>
          <a:prstGeom prst="rect">
            <a:avLst/>
          </a:prstGeom>
        </p:spPr>
      </p:pic>
      <p:pic>
        <p:nvPicPr>
          <p:cNvPr id="13" name="Gráfico 12" descr="Marcador con relleno sólido">
            <a:extLst>
              <a:ext uri="{FF2B5EF4-FFF2-40B4-BE49-F238E27FC236}">
                <a16:creationId xmlns:a16="http://schemas.microsoft.com/office/drawing/2014/main" id="{AEEC4E60-E7AD-C61E-D5E9-DFE663BBE5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1598" y="2486733"/>
            <a:ext cx="443344" cy="443344"/>
          </a:xfrm>
          <a:prstGeom prst="rect">
            <a:avLst/>
          </a:prstGeom>
        </p:spPr>
      </p:pic>
      <p:pic>
        <p:nvPicPr>
          <p:cNvPr id="14" name="Gráfico 13" descr="Marcador con relleno sólido">
            <a:extLst>
              <a:ext uri="{FF2B5EF4-FFF2-40B4-BE49-F238E27FC236}">
                <a16:creationId xmlns:a16="http://schemas.microsoft.com/office/drawing/2014/main" id="{2BDE9509-D756-614D-5541-5DA7B59711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39742" y="2978548"/>
            <a:ext cx="443344" cy="443344"/>
          </a:xfrm>
          <a:prstGeom prst="rect">
            <a:avLst/>
          </a:prstGeom>
        </p:spPr>
      </p:pic>
      <p:pic>
        <p:nvPicPr>
          <p:cNvPr id="15" name="Gráfico 14" descr="Marcador con relleno sólido">
            <a:extLst>
              <a:ext uri="{FF2B5EF4-FFF2-40B4-BE49-F238E27FC236}">
                <a16:creationId xmlns:a16="http://schemas.microsoft.com/office/drawing/2014/main" id="{816F82E2-6974-FD8E-FC38-AF3A86F0BB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18564" y="2561264"/>
            <a:ext cx="443344" cy="443344"/>
          </a:xfrm>
          <a:prstGeom prst="rect">
            <a:avLst/>
          </a:prstGeom>
        </p:spPr>
      </p:pic>
      <p:pic>
        <p:nvPicPr>
          <p:cNvPr id="16" name="Gráfico 15" descr="Marcador con relleno sólido">
            <a:extLst>
              <a:ext uri="{FF2B5EF4-FFF2-40B4-BE49-F238E27FC236}">
                <a16:creationId xmlns:a16="http://schemas.microsoft.com/office/drawing/2014/main" id="{7DF3173E-A3C3-A15C-38A1-2E7E765160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26828" y="3296901"/>
            <a:ext cx="443344" cy="443344"/>
          </a:xfrm>
          <a:prstGeom prst="rect">
            <a:avLst/>
          </a:prstGeom>
        </p:spPr>
      </p:pic>
      <p:pic>
        <p:nvPicPr>
          <p:cNvPr id="17" name="Gráfico 16" descr="Marcador con relleno sólido">
            <a:extLst>
              <a:ext uri="{FF2B5EF4-FFF2-40B4-BE49-F238E27FC236}">
                <a16:creationId xmlns:a16="http://schemas.microsoft.com/office/drawing/2014/main" id="{687C4A21-18E6-D084-907A-7CB15AC03E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32765" y="3730991"/>
            <a:ext cx="443344" cy="443344"/>
          </a:xfrm>
          <a:prstGeom prst="rect">
            <a:avLst/>
          </a:prstGeom>
        </p:spPr>
      </p:pic>
      <p:pic>
        <p:nvPicPr>
          <p:cNvPr id="18" name="Gráfico 17" descr="Marcador con relleno sólido">
            <a:extLst>
              <a:ext uri="{FF2B5EF4-FFF2-40B4-BE49-F238E27FC236}">
                <a16:creationId xmlns:a16="http://schemas.microsoft.com/office/drawing/2014/main" id="{9AE68F52-894B-1FD9-C101-C074B6002E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91825" y="4174335"/>
            <a:ext cx="443344" cy="443344"/>
          </a:xfrm>
          <a:prstGeom prst="rect">
            <a:avLst/>
          </a:prstGeom>
        </p:spPr>
      </p:pic>
      <p:pic>
        <p:nvPicPr>
          <p:cNvPr id="19" name="Gráfico 18" descr="Marcador con relleno sólido">
            <a:extLst>
              <a:ext uri="{FF2B5EF4-FFF2-40B4-BE49-F238E27FC236}">
                <a16:creationId xmlns:a16="http://schemas.microsoft.com/office/drawing/2014/main" id="{458419EF-DDC3-4040-F94B-1154A3EEAD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80747" y="4907004"/>
            <a:ext cx="443344" cy="443344"/>
          </a:xfrm>
          <a:prstGeom prst="rect">
            <a:avLst/>
          </a:prstGeom>
        </p:spPr>
      </p:pic>
      <p:pic>
        <p:nvPicPr>
          <p:cNvPr id="20" name="Gráfico 19" descr="Marcador con relleno sólido">
            <a:extLst>
              <a:ext uri="{FF2B5EF4-FFF2-40B4-BE49-F238E27FC236}">
                <a16:creationId xmlns:a16="http://schemas.microsoft.com/office/drawing/2014/main" id="{66676D68-C974-8F74-1F82-1488BB04E3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30971" y="5128676"/>
            <a:ext cx="443344" cy="443344"/>
          </a:xfrm>
          <a:prstGeom prst="rect">
            <a:avLst/>
          </a:prstGeom>
        </p:spPr>
      </p:pic>
      <p:pic>
        <p:nvPicPr>
          <p:cNvPr id="21" name="Gráfico 20" descr="Marcador con relleno sólido">
            <a:extLst>
              <a:ext uri="{FF2B5EF4-FFF2-40B4-BE49-F238E27FC236}">
                <a16:creationId xmlns:a16="http://schemas.microsoft.com/office/drawing/2014/main" id="{597ED80B-B50D-5A3E-0239-3DE0371B33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35237" y="4281799"/>
            <a:ext cx="443344" cy="443344"/>
          </a:xfrm>
          <a:prstGeom prst="rect">
            <a:avLst/>
          </a:prstGeom>
        </p:spPr>
      </p:pic>
      <p:pic>
        <p:nvPicPr>
          <p:cNvPr id="23" name="Gráfico 22" descr="Marcador con relleno sólido">
            <a:extLst>
              <a:ext uri="{FF2B5EF4-FFF2-40B4-BE49-F238E27FC236}">
                <a16:creationId xmlns:a16="http://schemas.microsoft.com/office/drawing/2014/main" id="{AD6433E3-79F2-2838-7504-E2E4468F0B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07775" y="3690862"/>
            <a:ext cx="443344" cy="443344"/>
          </a:xfrm>
          <a:prstGeom prst="rect">
            <a:avLst/>
          </a:prstGeom>
        </p:spPr>
      </p:pic>
      <p:pic>
        <p:nvPicPr>
          <p:cNvPr id="25" name="Gráfico 24" descr="Marcador con relleno sólido">
            <a:extLst>
              <a:ext uri="{FF2B5EF4-FFF2-40B4-BE49-F238E27FC236}">
                <a16:creationId xmlns:a16="http://schemas.microsoft.com/office/drawing/2014/main" id="{89430C14-E44E-364D-5D8D-9CD24DE24E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95930" y="3452094"/>
            <a:ext cx="443344" cy="443344"/>
          </a:xfrm>
          <a:prstGeom prst="rect">
            <a:avLst/>
          </a:prstGeom>
        </p:spPr>
      </p:pic>
      <p:pic>
        <p:nvPicPr>
          <p:cNvPr id="28" name="Gráfico 27" descr="Marcador con relleno sólido">
            <a:extLst>
              <a:ext uri="{FF2B5EF4-FFF2-40B4-BE49-F238E27FC236}">
                <a16:creationId xmlns:a16="http://schemas.microsoft.com/office/drawing/2014/main" id="{12A38429-6BF6-FB3A-011B-EDA25B96F6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69189" y="4302008"/>
            <a:ext cx="443344" cy="443344"/>
          </a:xfrm>
          <a:prstGeom prst="rect">
            <a:avLst/>
          </a:prstGeom>
        </p:spPr>
      </p:pic>
      <p:pic>
        <p:nvPicPr>
          <p:cNvPr id="29" name="Gráfico 28" descr="Marcador con relleno sólido">
            <a:extLst>
              <a:ext uri="{FF2B5EF4-FFF2-40B4-BE49-F238E27FC236}">
                <a16:creationId xmlns:a16="http://schemas.microsoft.com/office/drawing/2014/main" id="{846CCC7B-570A-D984-9DCB-B7D074235C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47165" y="3296901"/>
            <a:ext cx="443344" cy="443344"/>
          </a:xfrm>
          <a:prstGeom prst="rect">
            <a:avLst/>
          </a:prstGeom>
        </p:spPr>
      </p:pic>
      <p:pic>
        <p:nvPicPr>
          <p:cNvPr id="30" name="Gráfico 29" descr="Marcador con relleno sólido">
            <a:extLst>
              <a:ext uri="{FF2B5EF4-FFF2-40B4-BE49-F238E27FC236}">
                <a16:creationId xmlns:a16="http://schemas.microsoft.com/office/drawing/2014/main" id="{3A94478B-E792-8318-EB42-53825622BD7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67629" y="2807447"/>
            <a:ext cx="443344" cy="443344"/>
          </a:xfrm>
          <a:prstGeom prst="rect">
            <a:avLst/>
          </a:prstGeom>
        </p:spPr>
      </p:pic>
      <p:pic>
        <p:nvPicPr>
          <p:cNvPr id="31" name="Gráfico 30" descr="Marcador con relleno sólido">
            <a:extLst>
              <a:ext uri="{FF2B5EF4-FFF2-40B4-BE49-F238E27FC236}">
                <a16:creationId xmlns:a16="http://schemas.microsoft.com/office/drawing/2014/main" id="{3C09E836-B964-B6BF-9D54-AA7DA6BD78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65766" y="3085075"/>
            <a:ext cx="443344" cy="443344"/>
          </a:xfrm>
          <a:prstGeom prst="rect">
            <a:avLst/>
          </a:prstGeom>
        </p:spPr>
      </p:pic>
      <p:pic>
        <p:nvPicPr>
          <p:cNvPr id="32" name="Gráfico 31" descr="Marcador con relleno sólido">
            <a:extLst>
              <a:ext uri="{FF2B5EF4-FFF2-40B4-BE49-F238E27FC236}">
                <a16:creationId xmlns:a16="http://schemas.microsoft.com/office/drawing/2014/main" id="{1412499A-F514-8D56-7924-23A40253F1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59994" y="1924614"/>
            <a:ext cx="443344" cy="443344"/>
          </a:xfrm>
          <a:prstGeom prst="rect">
            <a:avLst/>
          </a:prstGeom>
        </p:spPr>
      </p:pic>
      <p:pic>
        <p:nvPicPr>
          <p:cNvPr id="33" name="Gráfico 32" descr="Marcador con relleno sólido">
            <a:extLst>
              <a:ext uri="{FF2B5EF4-FFF2-40B4-BE49-F238E27FC236}">
                <a16:creationId xmlns:a16="http://schemas.microsoft.com/office/drawing/2014/main" id="{D7F64E88-B838-7F8D-4D3A-71F9D18C1A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12477" y="2674922"/>
            <a:ext cx="443344" cy="443344"/>
          </a:xfrm>
          <a:prstGeom prst="rect">
            <a:avLst/>
          </a:prstGeom>
        </p:spPr>
      </p:pic>
      <p:pic>
        <p:nvPicPr>
          <p:cNvPr id="35" name="Gráfico 34" descr="Marcador con relleno sólido">
            <a:extLst>
              <a:ext uri="{FF2B5EF4-FFF2-40B4-BE49-F238E27FC236}">
                <a16:creationId xmlns:a16="http://schemas.microsoft.com/office/drawing/2014/main" id="{0399192F-F21C-7E80-9F1E-04D4C5B067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44492" y="2835156"/>
            <a:ext cx="443344" cy="443344"/>
          </a:xfrm>
          <a:prstGeom prst="rect">
            <a:avLst/>
          </a:prstGeom>
        </p:spPr>
      </p:pic>
      <p:pic>
        <p:nvPicPr>
          <p:cNvPr id="36" name="Gráfico 35" descr="Marcador con relleno sólido">
            <a:extLst>
              <a:ext uri="{FF2B5EF4-FFF2-40B4-BE49-F238E27FC236}">
                <a16:creationId xmlns:a16="http://schemas.microsoft.com/office/drawing/2014/main" id="{0D5076F2-3035-A899-3B11-D6C917BB09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29301" y="1220680"/>
            <a:ext cx="443344" cy="443344"/>
          </a:xfrm>
          <a:prstGeom prst="rect">
            <a:avLst/>
          </a:prstGeom>
        </p:spPr>
      </p:pic>
      <p:pic>
        <p:nvPicPr>
          <p:cNvPr id="37" name="Gráfico 36" descr="Marcador con relleno sólido">
            <a:extLst>
              <a:ext uri="{FF2B5EF4-FFF2-40B4-BE49-F238E27FC236}">
                <a16:creationId xmlns:a16="http://schemas.microsoft.com/office/drawing/2014/main" id="{B32E3D98-FACC-BC93-018A-6FC290BA75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13125" y="3330684"/>
            <a:ext cx="443344" cy="443344"/>
          </a:xfrm>
          <a:prstGeom prst="rect">
            <a:avLst/>
          </a:prstGeom>
        </p:spPr>
      </p:pic>
      <p:pic>
        <p:nvPicPr>
          <p:cNvPr id="38" name="Gráfico 37" descr="Marcador con relleno sólido">
            <a:extLst>
              <a:ext uri="{FF2B5EF4-FFF2-40B4-BE49-F238E27FC236}">
                <a16:creationId xmlns:a16="http://schemas.microsoft.com/office/drawing/2014/main" id="{9ECA98D8-E26D-2263-BC45-2E875C127C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88984" y="3545937"/>
            <a:ext cx="443344" cy="443344"/>
          </a:xfrm>
          <a:prstGeom prst="rect">
            <a:avLst/>
          </a:prstGeom>
        </p:spPr>
      </p:pic>
      <p:pic>
        <p:nvPicPr>
          <p:cNvPr id="39" name="Gráfico 38" descr="Marcador con relleno sólido">
            <a:extLst>
              <a:ext uri="{FF2B5EF4-FFF2-40B4-BE49-F238E27FC236}">
                <a16:creationId xmlns:a16="http://schemas.microsoft.com/office/drawing/2014/main" id="{0797045F-8AAD-58B0-3A0D-704CBD6CE7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99976" y="4308616"/>
            <a:ext cx="443344" cy="443344"/>
          </a:xfrm>
          <a:prstGeom prst="rect">
            <a:avLst/>
          </a:prstGeom>
        </p:spPr>
      </p:pic>
      <p:pic>
        <p:nvPicPr>
          <p:cNvPr id="40" name="Gráfico 39" descr="Marcador con relleno sólido">
            <a:extLst>
              <a:ext uri="{FF2B5EF4-FFF2-40B4-BE49-F238E27FC236}">
                <a16:creationId xmlns:a16="http://schemas.microsoft.com/office/drawing/2014/main" id="{35166BFC-919F-BB70-4FF6-3F5D75A013A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77631" y="5229283"/>
            <a:ext cx="443344" cy="443344"/>
          </a:xfrm>
          <a:prstGeom prst="rect">
            <a:avLst/>
          </a:prstGeom>
        </p:spPr>
      </p:pic>
      <p:pic>
        <p:nvPicPr>
          <p:cNvPr id="41" name="Gráfico 40" descr="Marcador con relleno sólido">
            <a:extLst>
              <a:ext uri="{FF2B5EF4-FFF2-40B4-BE49-F238E27FC236}">
                <a16:creationId xmlns:a16="http://schemas.microsoft.com/office/drawing/2014/main" id="{05D521DE-7775-207E-058E-4CF15EE1C5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65361" y="5271672"/>
            <a:ext cx="443344" cy="443344"/>
          </a:xfrm>
          <a:prstGeom prst="rect">
            <a:avLst/>
          </a:prstGeom>
        </p:spPr>
      </p:pic>
      <p:pic>
        <p:nvPicPr>
          <p:cNvPr id="43" name="Gráfico 42" descr="Marcador con relleno sólido">
            <a:extLst>
              <a:ext uri="{FF2B5EF4-FFF2-40B4-BE49-F238E27FC236}">
                <a16:creationId xmlns:a16="http://schemas.microsoft.com/office/drawing/2014/main" id="{7B0EC898-C6E9-FAA9-7C8F-4E4F39C4DA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61353" y="5660339"/>
            <a:ext cx="768201" cy="768201"/>
          </a:xfrm>
          <a:prstGeom prst="rect">
            <a:avLst/>
          </a:prstGeom>
        </p:spPr>
      </p:pic>
      <p:pic>
        <p:nvPicPr>
          <p:cNvPr id="44" name="Gráfico 43" descr="Marcador con relleno sólido">
            <a:extLst>
              <a:ext uri="{FF2B5EF4-FFF2-40B4-BE49-F238E27FC236}">
                <a16:creationId xmlns:a16="http://schemas.microsoft.com/office/drawing/2014/main" id="{E580E502-5708-148F-8174-7528224882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71639" y="4402615"/>
            <a:ext cx="443344" cy="443344"/>
          </a:xfrm>
          <a:prstGeom prst="rect">
            <a:avLst/>
          </a:prstGeom>
        </p:spPr>
      </p:pic>
      <p:pic>
        <p:nvPicPr>
          <p:cNvPr id="46" name="Gráfico 45" descr="Marcador con relleno sólido">
            <a:extLst>
              <a:ext uri="{FF2B5EF4-FFF2-40B4-BE49-F238E27FC236}">
                <a16:creationId xmlns:a16="http://schemas.microsoft.com/office/drawing/2014/main" id="{0C0C55E1-3DBE-D650-54D8-AB414E0EDF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61352" y="4803819"/>
            <a:ext cx="768201" cy="768201"/>
          </a:xfrm>
          <a:prstGeom prst="rect">
            <a:avLst/>
          </a:prstGeom>
        </p:spPr>
      </p:pic>
      <p:sp>
        <p:nvSpPr>
          <p:cNvPr id="47" name="CuadroTexto 46">
            <a:extLst>
              <a:ext uri="{FF2B5EF4-FFF2-40B4-BE49-F238E27FC236}">
                <a16:creationId xmlns:a16="http://schemas.microsoft.com/office/drawing/2014/main" id="{1B568840-25B5-57B5-E199-98106F65C39B}"/>
              </a:ext>
            </a:extLst>
          </p:cNvPr>
          <p:cNvSpPr txBox="1"/>
          <p:nvPr/>
        </p:nvSpPr>
        <p:spPr>
          <a:xfrm>
            <a:off x="8894618" y="4907004"/>
            <a:ext cx="3075709" cy="646331"/>
          </a:xfrm>
          <a:prstGeom prst="rect">
            <a:avLst/>
          </a:prstGeom>
          <a:noFill/>
        </p:spPr>
        <p:txBody>
          <a:bodyPr wrap="square" rtlCol="0">
            <a:spAutoFit/>
          </a:bodyPr>
          <a:lstStyle/>
          <a:p>
            <a:r>
              <a:rPr lang="en-US" dirty="0"/>
              <a:t>826 Health establishments (46% with laboratory)</a:t>
            </a:r>
            <a:endParaRPr lang="es-GT" dirty="0"/>
          </a:p>
        </p:txBody>
      </p:sp>
      <p:sp>
        <p:nvSpPr>
          <p:cNvPr id="48" name="CuadroTexto 47">
            <a:extLst>
              <a:ext uri="{FF2B5EF4-FFF2-40B4-BE49-F238E27FC236}">
                <a16:creationId xmlns:a16="http://schemas.microsoft.com/office/drawing/2014/main" id="{926ED564-75DA-CA35-F017-56E476CE4F36}"/>
              </a:ext>
            </a:extLst>
          </p:cNvPr>
          <p:cNvSpPr txBox="1"/>
          <p:nvPr/>
        </p:nvSpPr>
        <p:spPr>
          <a:xfrm>
            <a:off x="8789003" y="5715016"/>
            <a:ext cx="3075709" cy="369332"/>
          </a:xfrm>
          <a:prstGeom prst="rect">
            <a:avLst/>
          </a:prstGeom>
          <a:noFill/>
        </p:spPr>
        <p:txBody>
          <a:bodyPr wrap="square" rtlCol="0">
            <a:spAutoFit/>
          </a:bodyPr>
          <a:lstStyle/>
          <a:p>
            <a:r>
              <a:rPr lang="es-GT" dirty="0"/>
              <a:t>6 NGO/ </a:t>
            </a:r>
            <a:r>
              <a:rPr lang="es-GT" dirty="0" err="1"/>
              <a:t>Implementing</a:t>
            </a:r>
            <a:r>
              <a:rPr lang="es-GT" dirty="0"/>
              <a:t> </a:t>
            </a:r>
            <a:r>
              <a:rPr lang="es-GT" dirty="0" err="1"/>
              <a:t>partner</a:t>
            </a:r>
            <a:endParaRPr lang="es-GT" dirty="0"/>
          </a:p>
        </p:txBody>
      </p:sp>
    </p:spTree>
    <p:extLst>
      <p:ext uri="{BB962C8B-B14F-4D97-AF65-F5344CB8AC3E}">
        <p14:creationId xmlns:p14="http://schemas.microsoft.com/office/powerpoint/2010/main" val="372227084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sp>
        <p:nvSpPr>
          <p:cNvPr id="2" name="Título 1">
            <a:extLst>
              <a:ext uri="{FF2B5EF4-FFF2-40B4-BE49-F238E27FC236}">
                <a16:creationId xmlns:a16="http://schemas.microsoft.com/office/drawing/2014/main" id="{ECA96742-5C2F-6A71-070F-65165DF0A892}"/>
              </a:ext>
            </a:extLst>
          </p:cNvPr>
          <p:cNvSpPr>
            <a:spLocks noGrp="1"/>
          </p:cNvSpPr>
          <p:nvPr>
            <p:ph type="title"/>
          </p:nvPr>
        </p:nvSpPr>
        <p:spPr>
          <a:xfrm>
            <a:off x="2712720" y="365125"/>
            <a:ext cx="9673244" cy="1325563"/>
          </a:xfrm>
        </p:spPr>
        <p:txBody>
          <a:bodyPr>
            <a:normAutofit/>
          </a:bodyPr>
          <a:lstStyle/>
          <a:p>
            <a:r>
              <a:rPr lang="es-ES" sz="3000" b="1" dirty="0">
                <a:solidFill>
                  <a:schemeClr val="bg2">
                    <a:lumMod val="50000"/>
                  </a:schemeClr>
                </a:solidFill>
                <a:latin typeface="Century Gothic" panose="020B0502020202020204" pitchFamily="34" charset="0"/>
              </a:rPr>
              <a:t>NATIONAL GUIDELINES</a:t>
            </a:r>
          </a:p>
        </p:txBody>
      </p:sp>
      <p:pic>
        <p:nvPicPr>
          <p:cNvPr id="6" name="Marcador de contenido 5">
            <a:extLst>
              <a:ext uri="{FF2B5EF4-FFF2-40B4-BE49-F238E27FC236}">
                <a16:creationId xmlns:a16="http://schemas.microsoft.com/office/drawing/2014/main" id="{AEFBDB39-B554-6A11-3034-A29F3C346D03}"/>
              </a:ext>
            </a:extLst>
          </p:cNvPr>
          <p:cNvPicPr>
            <a:picLocks noGrp="1" noChangeAspect="1"/>
          </p:cNvPicPr>
          <p:nvPr>
            <p:ph idx="1"/>
          </p:nvPr>
        </p:nvPicPr>
        <p:blipFill>
          <a:blip r:embed="rId4"/>
          <a:stretch>
            <a:fillRect/>
          </a:stretch>
        </p:blipFill>
        <p:spPr>
          <a:xfrm>
            <a:off x="1044076" y="1690688"/>
            <a:ext cx="3337287" cy="4351338"/>
          </a:xfrm>
          <a:prstGeom prst="rect">
            <a:avLst/>
          </a:prstGeom>
          <a:ln w="12700">
            <a:solidFill>
              <a:schemeClr val="tx1"/>
            </a:solidFill>
          </a:ln>
        </p:spPr>
      </p:pic>
      <p:pic>
        <p:nvPicPr>
          <p:cNvPr id="8" name="Marcador de contenido 3" descr="Texto&#10;&#10;Descripción generada automáticamente">
            <a:extLst>
              <a:ext uri="{FF2B5EF4-FFF2-40B4-BE49-F238E27FC236}">
                <a16:creationId xmlns:a16="http://schemas.microsoft.com/office/drawing/2014/main" id="{81AF64C9-251A-9B7A-C188-22E8543D2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5240" y="1690688"/>
            <a:ext cx="3349772" cy="4351338"/>
          </a:xfrm>
          <a:prstGeom prst="rect">
            <a:avLst/>
          </a:prstGeom>
          <a:ln w="12700">
            <a:solidFill>
              <a:schemeClr val="tx1"/>
            </a:solidFill>
          </a:ln>
        </p:spPr>
      </p:pic>
    </p:spTree>
    <p:extLst>
      <p:ext uri="{BB962C8B-B14F-4D97-AF65-F5344CB8AC3E}">
        <p14:creationId xmlns:p14="http://schemas.microsoft.com/office/powerpoint/2010/main" val="193436478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43862-4893-324E-9B52-1364CCDFD800}"/>
              </a:ext>
            </a:extLst>
          </p:cNvPr>
          <p:cNvSpPr/>
          <p:nvPr/>
        </p:nvSpPr>
        <p:spPr>
          <a:xfrm>
            <a:off x="1570679" y="2087880"/>
            <a:ext cx="2671912" cy="35115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5" name="Rectangle 4">
            <a:extLst>
              <a:ext uri="{FF2B5EF4-FFF2-40B4-BE49-F238E27FC236}">
                <a16:creationId xmlns:a16="http://schemas.microsoft.com/office/drawing/2014/main" id="{72E00939-C563-E340-B2F3-2BFC523C14CA}"/>
              </a:ext>
            </a:extLst>
          </p:cNvPr>
          <p:cNvSpPr/>
          <p:nvPr/>
        </p:nvSpPr>
        <p:spPr>
          <a:xfrm>
            <a:off x="4629765" y="1763785"/>
            <a:ext cx="2994016" cy="38637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6" name="Rectangle 5">
            <a:extLst>
              <a:ext uri="{FF2B5EF4-FFF2-40B4-BE49-F238E27FC236}">
                <a16:creationId xmlns:a16="http://schemas.microsoft.com/office/drawing/2014/main" id="{04333E26-73A7-D141-8F25-7A1DE3C2042A}"/>
              </a:ext>
            </a:extLst>
          </p:cNvPr>
          <p:cNvSpPr/>
          <p:nvPr/>
        </p:nvSpPr>
        <p:spPr>
          <a:xfrm>
            <a:off x="8061187" y="2008139"/>
            <a:ext cx="3484990" cy="36528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7" name="Rectangle 16">
            <a:extLst>
              <a:ext uri="{FF2B5EF4-FFF2-40B4-BE49-F238E27FC236}">
                <a16:creationId xmlns:a16="http://schemas.microsoft.com/office/drawing/2014/main" id="{8B078269-86C0-0745-8EE6-79C277FD6584}"/>
              </a:ext>
            </a:extLst>
          </p:cNvPr>
          <p:cNvSpPr/>
          <p:nvPr/>
        </p:nvSpPr>
        <p:spPr>
          <a:xfrm>
            <a:off x="1573412" y="1258580"/>
            <a:ext cx="2678875" cy="82775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8" name="Rectangle 17">
            <a:extLst>
              <a:ext uri="{FF2B5EF4-FFF2-40B4-BE49-F238E27FC236}">
                <a16:creationId xmlns:a16="http://schemas.microsoft.com/office/drawing/2014/main" id="{CA69EA65-B959-2D4F-A258-34F88BABC6B3}"/>
              </a:ext>
            </a:extLst>
          </p:cNvPr>
          <p:cNvSpPr/>
          <p:nvPr/>
        </p:nvSpPr>
        <p:spPr>
          <a:xfrm>
            <a:off x="4629185" y="1230514"/>
            <a:ext cx="2999505" cy="82775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9" name="Rectangle 18">
            <a:extLst>
              <a:ext uri="{FF2B5EF4-FFF2-40B4-BE49-F238E27FC236}">
                <a16:creationId xmlns:a16="http://schemas.microsoft.com/office/drawing/2014/main" id="{BBEF7FB1-F00C-F04B-8E6D-978F57EA9648}"/>
              </a:ext>
            </a:extLst>
          </p:cNvPr>
          <p:cNvSpPr/>
          <p:nvPr/>
        </p:nvSpPr>
        <p:spPr>
          <a:xfrm>
            <a:off x="8061187" y="1230514"/>
            <a:ext cx="3484990" cy="82775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sp>
        <p:nvSpPr>
          <p:cNvPr id="10" name="TextBox 9">
            <a:extLst>
              <a:ext uri="{FF2B5EF4-FFF2-40B4-BE49-F238E27FC236}">
                <a16:creationId xmlns:a16="http://schemas.microsoft.com/office/drawing/2014/main" id="{7FBC1ED6-8D02-E040-AA93-69FFB448A546}"/>
              </a:ext>
            </a:extLst>
          </p:cNvPr>
          <p:cNvSpPr txBox="1"/>
          <p:nvPr/>
        </p:nvSpPr>
        <p:spPr>
          <a:xfrm>
            <a:off x="2042120" y="1503179"/>
            <a:ext cx="1510350" cy="338554"/>
          </a:xfrm>
          <a:prstGeom prst="rect">
            <a:avLst/>
          </a:prstGeom>
          <a:noFill/>
        </p:spPr>
        <p:txBody>
          <a:bodyPr wrap="none" rtlCol="0" anchor="ctr">
            <a:spAutoFit/>
          </a:bodyPr>
          <a:lstStyle/>
          <a:p>
            <a:pPr algn="ctr" defTabSz="914217"/>
            <a:r>
              <a:rPr lang="en-US" sz="1600" b="1" dirty="0">
                <a:solidFill>
                  <a:srgbClr val="FFFFFF"/>
                </a:solidFill>
                <a:latin typeface="Poppins" pitchFamily="2" charset="77"/>
                <a:cs typeface="Poppins" pitchFamily="2" charset="77"/>
              </a:rPr>
              <a:t>Generalities </a:t>
            </a:r>
          </a:p>
        </p:txBody>
      </p:sp>
      <p:sp>
        <p:nvSpPr>
          <p:cNvPr id="11" name="TextBox 10">
            <a:extLst>
              <a:ext uri="{FF2B5EF4-FFF2-40B4-BE49-F238E27FC236}">
                <a16:creationId xmlns:a16="http://schemas.microsoft.com/office/drawing/2014/main" id="{7D72CFC7-B64F-2E4D-93FF-1575F7522AE0}"/>
              </a:ext>
            </a:extLst>
          </p:cNvPr>
          <p:cNvSpPr txBox="1"/>
          <p:nvPr/>
        </p:nvSpPr>
        <p:spPr>
          <a:xfrm>
            <a:off x="5570856" y="1566624"/>
            <a:ext cx="1050288" cy="338554"/>
          </a:xfrm>
          <a:prstGeom prst="rect">
            <a:avLst/>
          </a:prstGeom>
          <a:noFill/>
        </p:spPr>
        <p:txBody>
          <a:bodyPr wrap="none" rtlCol="0" anchor="ctr">
            <a:spAutoFit/>
          </a:bodyPr>
          <a:lstStyle/>
          <a:p>
            <a:pPr algn="ctr" defTabSz="914217"/>
            <a:r>
              <a:rPr lang="en-US" sz="1600" b="1" dirty="0">
                <a:solidFill>
                  <a:srgbClr val="FFFFFF"/>
                </a:solidFill>
                <a:latin typeface="Poppins" pitchFamily="2" charset="77"/>
                <a:cs typeface="Poppins" pitchFamily="2" charset="77"/>
              </a:rPr>
              <a:t>Purpose</a:t>
            </a:r>
          </a:p>
        </p:txBody>
      </p:sp>
      <p:sp>
        <p:nvSpPr>
          <p:cNvPr id="12" name="TextBox 11">
            <a:extLst>
              <a:ext uri="{FF2B5EF4-FFF2-40B4-BE49-F238E27FC236}">
                <a16:creationId xmlns:a16="http://schemas.microsoft.com/office/drawing/2014/main" id="{0B4474A3-6583-1C4B-A2AD-81B74918BEA3}"/>
              </a:ext>
            </a:extLst>
          </p:cNvPr>
          <p:cNvSpPr txBox="1"/>
          <p:nvPr/>
        </p:nvSpPr>
        <p:spPr>
          <a:xfrm>
            <a:off x="9169910" y="1470038"/>
            <a:ext cx="1186543" cy="338554"/>
          </a:xfrm>
          <a:prstGeom prst="rect">
            <a:avLst/>
          </a:prstGeom>
          <a:noFill/>
        </p:spPr>
        <p:txBody>
          <a:bodyPr wrap="none" rtlCol="0" anchor="ctr">
            <a:spAutoFit/>
          </a:bodyPr>
          <a:lstStyle/>
          <a:p>
            <a:pPr algn="ctr" defTabSz="914217"/>
            <a:r>
              <a:rPr lang="en-US" sz="1600" b="1" dirty="0" err="1">
                <a:solidFill>
                  <a:srgbClr val="FFFFFF"/>
                </a:solidFill>
                <a:latin typeface="Poppins" pitchFamily="2" charset="77"/>
                <a:cs typeface="Poppins" pitchFamily="2" charset="77"/>
              </a:rPr>
              <a:t>Objetives</a:t>
            </a:r>
            <a:endParaRPr lang="en-US" sz="1600" b="1" dirty="0">
              <a:solidFill>
                <a:srgbClr val="FFFFFF"/>
              </a:solidFill>
              <a:latin typeface="Poppins" pitchFamily="2" charset="77"/>
              <a:cs typeface="Poppins" pitchFamily="2" charset="77"/>
            </a:endParaRPr>
          </a:p>
        </p:txBody>
      </p:sp>
      <p:sp>
        <p:nvSpPr>
          <p:cNvPr id="22" name="Subtitle 2">
            <a:extLst>
              <a:ext uri="{FF2B5EF4-FFF2-40B4-BE49-F238E27FC236}">
                <a16:creationId xmlns:a16="http://schemas.microsoft.com/office/drawing/2014/main" id="{1DAD3E20-674D-CB48-BD1D-436E0E278236}"/>
              </a:ext>
            </a:extLst>
          </p:cNvPr>
          <p:cNvSpPr txBox="1">
            <a:spLocks/>
          </p:cNvSpPr>
          <p:nvPr/>
        </p:nvSpPr>
        <p:spPr>
          <a:xfrm>
            <a:off x="1694396" y="2713791"/>
            <a:ext cx="2205799" cy="150111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US" sz="1600" b="1" dirty="0">
                <a:latin typeface="Century Gothic" panose="020B0502020202020204" pitchFamily="34" charset="0"/>
              </a:rPr>
              <a:t>The curriculum is based on the information contained in 11 modules</a:t>
            </a:r>
            <a:endParaRPr lang="es-GT" sz="1600" b="1" dirty="0"/>
          </a:p>
        </p:txBody>
      </p:sp>
      <p:sp>
        <p:nvSpPr>
          <p:cNvPr id="23" name="Subtitle 2">
            <a:extLst>
              <a:ext uri="{FF2B5EF4-FFF2-40B4-BE49-F238E27FC236}">
                <a16:creationId xmlns:a16="http://schemas.microsoft.com/office/drawing/2014/main" id="{B35997C3-A582-4449-A819-B8E5E3AB3E65}"/>
              </a:ext>
            </a:extLst>
          </p:cNvPr>
          <p:cNvSpPr txBox="1">
            <a:spLocks/>
          </p:cNvSpPr>
          <p:nvPr/>
        </p:nvSpPr>
        <p:spPr>
          <a:xfrm>
            <a:off x="4723300" y="2369645"/>
            <a:ext cx="2806945" cy="209204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US" sz="1600" b="1" dirty="0">
                <a:latin typeface="Century Gothic" panose="020B0502020202020204" pitchFamily="34" charset="0"/>
              </a:rPr>
              <a:t>This training program seeks to strengthen quality management systems in services that perform rapid HIV testing, so that personnel trained by trainers can be certified.</a:t>
            </a:r>
            <a:endParaRPr lang="es-GT" sz="1600" b="1" dirty="0"/>
          </a:p>
        </p:txBody>
      </p:sp>
      <p:sp>
        <p:nvSpPr>
          <p:cNvPr id="24" name="Subtitle 2">
            <a:extLst>
              <a:ext uri="{FF2B5EF4-FFF2-40B4-BE49-F238E27FC236}">
                <a16:creationId xmlns:a16="http://schemas.microsoft.com/office/drawing/2014/main" id="{6C260222-4484-1F48-BC1C-65EE7155157B}"/>
              </a:ext>
            </a:extLst>
          </p:cNvPr>
          <p:cNvSpPr txBox="1">
            <a:spLocks/>
          </p:cNvSpPr>
          <p:nvPr/>
        </p:nvSpPr>
        <p:spPr>
          <a:xfrm>
            <a:off x="8117486" y="2204156"/>
            <a:ext cx="3372391" cy="247926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lvl="0" indent="-228600" algn="just">
              <a:buAutoNum type="arabicPeriod"/>
            </a:pPr>
            <a:r>
              <a:rPr lang="en-US" sz="1600" b="1" dirty="0">
                <a:latin typeface="Century Gothic" panose="020B0502020202020204" pitchFamily="34" charset="0"/>
              </a:rPr>
              <a:t>Develop staff capabilities and skills to provide reliable diagnostics.</a:t>
            </a:r>
          </a:p>
          <a:p>
            <a:pPr marL="228600" lvl="0" indent="-228600" algn="just">
              <a:buAutoNum type="arabicPeriod"/>
            </a:pPr>
            <a:r>
              <a:rPr lang="en-US" sz="1600" b="1" dirty="0">
                <a:latin typeface="Century Gothic" panose="020B0502020202020204" pitchFamily="34" charset="0"/>
              </a:rPr>
              <a:t>Ensure quality and biosafety</a:t>
            </a:r>
          </a:p>
          <a:p>
            <a:pPr marL="228600" lvl="0" indent="-228600" algn="just">
              <a:buAutoNum type="arabicPeriod"/>
            </a:pPr>
            <a:r>
              <a:rPr lang="en-US" sz="1600" b="1" dirty="0">
                <a:latin typeface="Century Gothic" panose="020B0502020202020204" pitchFamily="34" charset="0"/>
              </a:rPr>
              <a:t>Implement compliance with the checklist to improve test quality and site certification (SPI-RT)</a:t>
            </a:r>
            <a:endParaRPr lang="es-ES" sz="1600" b="1" dirty="0">
              <a:latin typeface="Century Gothic" panose="020B0502020202020204" pitchFamily="34" charset="0"/>
            </a:endParaRPr>
          </a:p>
        </p:txBody>
      </p:sp>
      <p:sp>
        <p:nvSpPr>
          <p:cNvPr id="7" name="Título 1">
            <a:extLst>
              <a:ext uri="{FF2B5EF4-FFF2-40B4-BE49-F238E27FC236}">
                <a16:creationId xmlns:a16="http://schemas.microsoft.com/office/drawing/2014/main" id="{595CE45D-3F07-7328-6B62-517ADBF33C48}"/>
              </a:ext>
            </a:extLst>
          </p:cNvPr>
          <p:cNvSpPr txBox="1">
            <a:spLocks/>
          </p:cNvSpPr>
          <p:nvPr/>
        </p:nvSpPr>
        <p:spPr>
          <a:xfrm>
            <a:off x="1995634" y="156862"/>
            <a:ext cx="8748573" cy="1325563"/>
          </a:xfrm>
          <a:prstGeom prst="rect">
            <a:avLst/>
          </a:prstGeom>
        </p:spPr>
        <p:txBody>
          <a:bodyPr>
            <a:normAutofit/>
          </a:bodyPr>
          <a:lst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a:lstStyle>
          <a:p>
            <a:pPr algn="ctr">
              <a:spcBef>
                <a:spcPct val="50000"/>
              </a:spcBef>
            </a:pPr>
            <a:endParaRPr lang="en-US" sz="2200" dirty="0">
              <a:solidFill>
                <a:schemeClr val="bg2">
                  <a:lumMod val="50000"/>
                </a:schemeClr>
              </a:solidFill>
              <a:latin typeface="Century Gothic" panose="020B0502020202020204" pitchFamily="34" charset="0"/>
            </a:endParaRPr>
          </a:p>
          <a:p>
            <a:pPr algn="ctr">
              <a:spcBef>
                <a:spcPct val="50000"/>
              </a:spcBef>
            </a:pPr>
            <a:r>
              <a:rPr lang="en-US" sz="2200" dirty="0">
                <a:solidFill>
                  <a:schemeClr val="bg2">
                    <a:lumMod val="50000"/>
                  </a:schemeClr>
                </a:solidFill>
                <a:latin typeface="Century Gothic" panose="020B0502020202020204" pitchFamily="34" charset="0"/>
              </a:rPr>
              <a:t>TRAINING OF STAFF WHO PERFORM RAPID HIV TESTS</a:t>
            </a:r>
            <a:endParaRPr lang="es-ES" sz="2200" dirty="0">
              <a:solidFill>
                <a:schemeClr val="bg2">
                  <a:lumMod val="50000"/>
                </a:schemeClr>
              </a:solidFill>
              <a:latin typeface="Century Gothic" panose="020B0502020202020204" pitchFamily="34" charset="0"/>
            </a:endParaRPr>
          </a:p>
        </p:txBody>
      </p:sp>
      <p:sp>
        <p:nvSpPr>
          <p:cNvPr id="26" name="CuadroTexto 25">
            <a:extLst>
              <a:ext uri="{FF2B5EF4-FFF2-40B4-BE49-F238E27FC236}">
                <a16:creationId xmlns:a16="http://schemas.microsoft.com/office/drawing/2014/main" id="{FA36AC62-EB25-6433-411B-B5BC0102C221}"/>
              </a:ext>
            </a:extLst>
          </p:cNvPr>
          <p:cNvSpPr txBox="1"/>
          <p:nvPr/>
        </p:nvSpPr>
        <p:spPr>
          <a:xfrm>
            <a:off x="10931235" y="287012"/>
            <a:ext cx="942109" cy="514402"/>
          </a:xfrm>
          <a:prstGeom prst="rect">
            <a:avLst/>
          </a:prstGeom>
          <a:solidFill>
            <a:schemeClr val="bg1"/>
          </a:solidFill>
        </p:spPr>
        <p:txBody>
          <a:bodyPr wrap="square" rtlCol="0">
            <a:spAutoFit/>
          </a:bodyPr>
          <a:lstStyle/>
          <a:p>
            <a:endParaRPr lang="es-GT" dirty="0"/>
          </a:p>
        </p:txBody>
      </p:sp>
      <p:pic>
        <p:nvPicPr>
          <p:cNvPr id="27" name="Picture 8" descr="pai">
            <a:extLst>
              <a:ext uri="{FF2B5EF4-FFF2-40B4-BE49-F238E27FC236}">
                <a16:creationId xmlns:a16="http://schemas.microsoft.com/office/drawing/2014/main" id="{4AD7A318-E659-7857-3A41-378697F06767}"/>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6835" y="81772"/>
            <a:ext cx="1526302" cy="132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312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atrón de fondo&#10;&#10;Descripción generada automáticamente">
            <a:extLst>
              <a:ext uri="{FF2B5EF4-FFF2-40B4-BE49-F238E27FC236}">
                <a16:creationId xmlns:a16="http://schemas.microsoft.com/office/drawing/2014/main" id="{E8800908-8FAE-42FC-CB79-72C0349F71BC}"/>
              </a:ext>
            </a:extLst>
          </p:cNvPr>
          <p:cNvPicPr>
            <a:picLocks noChangeAspect="1"/>
          </p:cNvPicPr>
          <p:nvPr/>
        </p:nvPicPr>
        <p:blipFill>
          <a:blip r:embed="rId2">
            <a:extLst>
              <a:ext uri="{28A0092B-C50C-407E-A947-70E740481C1C}">
                <a14:useLocalDpi xmlns:a14="http://schemas.microsoft.com/office/drawing/2010/main" val="0"/>
              </a:ext>
            </a:extLst>
          </a:blip>
          <a:srcRect r="57795" b="1"/>
          <a:stretch/>
        </p:blipFill>
        <p:spPr>
          <a:xfrm>
            <a:off x="-2" y="0"/>
            <a:ext cx="5410198"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ECBFEE8-043D-94E3-C2A8-C6C2F0C59C59}"/>
              </a:ext>
            </a:extLst>
          </p:cNvPr>
          <p:cNvSpPr>
            <a:spLocks noGrp="1"/>
          </p:cNvSpPr>
          <p:nvPr>
            <p:ph type="title"/>
          </p:nvPr>
        </p:nvSpPr>
        <p:spPr>
          <a:xfrm>
            <a:off x="3011279" y="329820"/>
            <a:ext cx="5464968" cy="1559301"/>
          </a:xfrm>
        </p:spPr>
        <p:txBody>
          <a:bodyPr>
            <a:normAutofit/>
          </a:bodyPr>
          <a:lstStyle/>
          <a:p>
            <a:r>
              <a:rPr lang="es-HN" sz="4000" b="1" dirty="0">
                <a:solidFill>
                  <a:schemeClr val="bg2">
                    <a:lumMod val="50000"/>
                  </a:schemeClr>
                </a:solidFill>
                <a:latin typeface="Century Gothic" panose="020B0502020202020204" pitchFamily="34" charset="0"/>
              </a:rPr>
              <a:t>STAFF PROFILE</a:t>
            </a:r>
            <a:endParaRPr lang="es-ES" sz="4000" b="1" dirty="0">
              <a:solidFill>
                <a:schemeClr val="bg2">
                  <a:lumMod val="50000"/>
                </a:schemeClr>
              </a:solidFill>
              <a:latin typeface="Century Gothic" panose="020B0502020202020204" pitchFamily="34" charset="0"/>
            </a:endParaRPr>
          </a:p>
        </p:txBody>
      </p:sp>
      <p:sp>
        <p:nvSpPr>
          <p:cNvPr id="3" name="Marcador de contenido 2">
            <a:extLst>
              <a:ext uri="{FF2B5EF4-FFF2-40B4-BE49-F238E27FC236}">
                <a16:creationId xmlns:a16="http://schemas.microsoft.com/office/drawing/2014/main" id="{93456B66-1AD3-6A81-471C-0BF6695B2AF1}"/>
              </a:ext>
            </a:extLst>
          </p:cNvPr>
          <p:cNvSpPr>
            <a:spLocks noGrp="1"/>
          </p:cNvSpPr>
          <p:nvPr>
            <p:ph idx="1"/>
          </p:nvPr>
        </p:nvSpPr>
        <p:spPr>
          <a:xfrm>
            <a:off x="1870589" y="2085236"/>
            <a:ext cx="5359368" cy="4361208"/>
          </a:xfrm>
        </p:spPr>
        <p:txBody>
          <a:bodyPr anchor="ctr">
            <a:normAutofit/>
          </a:bodyPr>
          <a:lstStyle/>
          <a:p>
            <a:pPr marL="0" indent="0" algn="just">
              <a:spcBef>
                <a:spcPts val="1200"/>
              </a:spcBef>
              <a:spcAft>
                <a:spcPts val="1000"/>
              </a:spcAft>
              <a:buNone/>
            </a:pPr>
            <a:r>
              <a:rPr lang="en-US" sz="1600" dirty="0">
                <a:effectLst/>
                <a:latin typeface="Century Gothic" panose="020B0502020202020204" pitchFamily="34" charset="0"/>
                <a:ea typeface="Times New Roman" panose="02020603050405020304" pitchFamily="18" charset="0"/>
                <a:cs typeface="Calibri" panose="020F0502020204030204" pitchFamily="34" charset="0"/>
              </a:rPr>
              <a:t>This training program was developed to update and evaluate the performance of personnel who perform rapid HIV diagnostic tests, to ensure competency over time. The personnel who participate in this training may be:</a:t>
            </a:r>
          </a:p>
          <a:p>
            <a:pPr algn="just">
              <a:spcBef>
                <a:spcPts val="1200"/>
              </a:spcBef>
              <a:spcAft>
                <a:spcPts val="1000"/>
              </a:spcAft>
            </a:pPr>
            <a:r>
              <a:rPr lang="en-US" sz="1600" dirty="0">
                <a:effectLst/>
                <a:latin typeface="Century Gothic" panose="020B0502020202020204" pitchFamily="34" charset="0"/>
                <a:ea typeface="Times New Roman" panose="02020603050405020304" pitchFamily="18" charset="0"/>
                <a:cs typeface="Calibri" panose="020F0502020204030204" pitchFamily="34" charset="0"/>
              </a:rPr>
              <a:t>Nursing staff (professional nurses and/or nursing assistants) working in the public sector trained in risk-based counseling.</a:t>
            </a:r>
          </a:p>
          <a:p>
            <a:pPr algn="just">
              <a:spcBef>
                <a:spcPts val="1200"/>
              </a:spcBef>
              <a:spcAft>
                <a:spcPts val="1000"/>
              </a:spcAft>
            </a:pPr>
            <a:r>
              <a:rPr lang="en-US" sz="1600" dirty="0">
                <a:effectLst/>
                <a:latin typeface="Century Gothic" panose="020B0502020202020204" pitchFamily="34" charset="0"/>
                <a:ea typeface="Times New Roman" panose="02020603050405020304" pitchFamily="18" charset="0"/>
                <a:cs typeface="Calibri" panose="020F0502020204030204" pitchFamily="34" charset="0"/>
              </a:rPr>
              <a:t>Personnel who work in the field of HIV control and prevention in private establishments and non-governmental organizations trained in risk-based counseling</a:t>
            </a:r>
            <a:endParaRPr lang="es-ES"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Título 1">
            <a:extLst>
              <a:ext uri="{FF2B5EF4-FFF2-40B4-BE49-F238E27FC236}">
                <a16:creationId xmlns:a16="http://schemas.microsoft.com/office/drawing/2014/main" id="{54E118F7-AB6F-C222-E843-7CFCFDD8313A}"/>
              </a:ext>
            </a:extLst>
          </p:cNvPr>
          <p:cNvSpPr txBox="1">
            <a:spLocks/>
          </p:cNvSpPr>
          <p:nvPr/>
        </p:nvSpPr>
        <p:spPr>
          <a:xfrm>
            <a:off x="838200" y="36512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HN" dirty="0">
              <a:latin typeface="Century Gothic" panose="020B0502020202020204" pitchFamily="34" charset="0"/>
            </a:endParaRPr>
          </a:p>
        </p:txBody>
      </p:sp>
      <p:pic>
        <p:nvPicPr>
          <p:cNvPr id="7" name="Imagen 6" descr="Icono&#10;&#10;Descripción generada automáticamente">
            <a:extLst>
              <a:ext uri="{FF2B5EF4-FFF2-40B4-BE49-F238E27FC236}">
                <a16:creationId xmlns:a16="http://schemas.microsoft.com/office/drawing/2014/main" id="{DB88E7F7-9E67-16E6-EFAF-45F241424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6247" y="2321308"/>
            <a:ext cx="2616200" cy="2616200"/>
          </a:xfrm>
          <a:prstGeom prst="rect">
            <a:avLst/>
          </a:prstGeom>
        </p:spPr>
      </p:pic>
    </p:spTree>
    <p:extLst>
      <p:ext uri="{BB962C8B-B14F-4D97-AF65-F5344CB8AC3E}">
        <p14:creationId xmlns:p14="http://schemas.microsoft.com/office/powerpoint/2010/main" val="578964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B242FAC-8C49-7BCB-29A2-F6B082AE5BF3}"/>
              </a:ext>
            </a:extLst>
          </p:cNvPr>
          <p:cNvSpPr txBox="1">
            <a:spLocks noGrp="1"/>
          </p:cNvSpPr>
          <p:nvPr>
            <p:ph type="title"/>
          </p:nvPr>
        </p:nvSpPr>
        <p:spPr>
          <a:xfrm>
            <a:off x="1998518" y="658702"/>
            <a:ext cx="10515600" cy="507831"/>
          </a:xfrm>
          <a:prstGeom prst="rect">
            <a:avLst/>
          </a:prstGeom>
          <a:noFill/>
        </p:spPr>
        <p:txBody>
          <a:bodyPr wrap="square" rtlCol="0">
            <a:spAutoFit/>
          </a:bodyPr>
          <a:lstStyle/>
          <a:p>
            <a:pPr marL="0" marR="0" lvl="0" indent="0" fontAlgn="auto">
              <a:spcAft>
                <a:spcPts val="0"/>
              </a:spcAft>
              <a:buClrTx/>
              <a:buSzTx/>
              <a:tabLst/>
              <a:defRPr/>
            </a:pPr>
            <a:r>
              <a:rPr lang="en-US" sz="3000" b="1" dirty="0">
                <a:solidFill>
                  <a:schemeClr val="bg2">
                    <a:lumMod val="50000"/>
                  </a:schemeClr>
                </a:solidFill>
                <a:latin typeface="Century Gothic" panose="020B0502020202020204" pitchFamily="34" charset="0"/>
              </a:rPr>
              <a:t>CONTENT OF THE MODULES TO CERTIFY PERSONNEL</a:t>
            </a:r>
            <a:endParaRPr lang="es-US" sz="3000" b="1" dirty="0">
              <a:solidFill>
                <a:schemeClr val="bg2">
                  <a:lumMod val="50000"/>
                </a:schemeClr>
              </a:solidFill>
              <a:latin typeface="Century Gothic" panose="020B0502020202020204" pitchFamily="34" charset="0"/>
            </a:endParaRPr>
          </a:p>
        </p:txBody>
      </p:sp>
      <p:grpSp>
        <p:nvGrpSpPr>
          <p:cNvPr id="8" name="Grupo 7">
            <a:extLst>
              <a:ext uri="{FF2B5EF4-FFF2-40B4-BE49-F238E27FC236}">
                <a16:creationId xmlns:a16="http://schemas.microsoft.com/office/drawing/2014/main" id="{57D8C5D3-7B16-980A-C463-8439284DBE8F}"/>
              </a:ext>
            </a:extLst>
          </p:cNvPr>
          <p:cNvGrpSpPr/>
          <p:nvPr/>
        </p:nvGrpSpPr>
        <p:grpSpPr>
          <a:xfrm>
            <a:off x="922176" y="1522704"/>
            <a:ext cx="2320636" cy="1379683"/>
            <a:chOff x="838200" y="2048164"/>
            <a:chExt cx="2612892" cy="1707312"/>
          </a:xfrm>
        </p:grpSpPr>
        <p:sp>
          <p:nvSpPr>
            <p:cNvPr id="6" name="Rounded Rectangle 35">
              <a:extLst>
                <a:ext uri="{FF2B5EF4-FFF2-40B4-BE49-F238E27FC236}">
                  <a16:creationId xmlns:a16="http://schemas.microsoft.com/office/drawing/2014/main" id="{2B2EEB3A-05B8-9CAB-0751-5925E274CDEE}"/>
                </a:ext>
              </a:extLst>
            </p:cNvPr>
            <p:cNvSpPr/>
            <p:nvPr/>
          </p:nvSpPr>
          <p:spPr>
            <a:xfrm>
              <a:off x="838200" y="2048164"/>
              <a:ext cx="2612892" cy="1707312"/>
            </a:xfrm>
            <a:prstGeom prst="roundRect">
              <a:avLst>
                <a:gd name="adj" fmla="val 16522"/>
              </a:avLst>
            </a:prstGeom>
            <a:solidFill>
              <a:srgbClr val="42A6E3"/>
            </a:solidFill>
            <a:ln w="12700" cap="flat" cmpd="sng" algn="ctr">
              <a:noFill/>
              <a:prstDash val="solid"/>
              <a:miter lim="800000"/>
            </a:ln>
            <a:effectLst/>
          </p:spPr>
          <p:txBody>
            <a:bodyPr rtlCol="0" anchor="ctr"/>
            <a:lstStyle/>
            <a:p>
              <a:pPr algn="ctr" defTabSz="914217"/>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endParaRPr>
            </a:p>
            <a:p>
              <a:pPr algn="ctr" defTabSz="914217"/>
              <a:r>
                <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Epidemiology of HIV in Honduras</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 name="Rounded Rectangle 25">
              <a:extLst>
                <a:ext uri="{FF2B5EF4-FFF2-40B4-BE49-F238E27FC236}">
                  <a16:creationId xmlns:a16="http://schemas.microsoft.com/office/drawing/2014/main" id="{65EFE922-A08F-A924-3B1D-D89D300B768A}"/>
                </a:ext>
              </a:extLst>
            </p:cNvPr>
            <p:cNvSpPr/>
            <p:nvPr/>
          </p:nvSpPr>
          <p:spPr>
            <a:xfrm>
              <a:off x="962313" y="211050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1</a:t>
              </a:r>
            </a:p>
          </p:txBody>
        </p:sp>
      </p:grpSp>
      <p:grpSp>
        <p:nvGrpSpPr>
          <p:cNvPr id="54" name="Grupo 53">
            <a:extLst>
              <a:ext uri="{FF2B5EF4-FFF2-40B4-BE49-F238E27FC236}">
                <a16:creationId xmlns:a16="http://schemas.microsoft.com/office/drawing/2014/main" id="{6FA4F461-937A-CB1D-5B56-831F6AFC9B6F}"/>
              </a:ext>
            </a:extLst>
          </p:cNvPr>
          <p:cNvGrpSpPr/>
          <p:nvPr/>
        </p:nvGrpSpPr>
        <p:grpSpPr>
          <a:xfrm>
            <a:off x="3665376" y="1522704"/>
            <a:ext cx="2320636" cy="1379683"/>
            <a:chOff x="666607" y="3814094"/>
            <a:chExt cx="2612892" cy="1707312"/>
          </a:xfrm>
        </p:grpSpPr>
        <p:sp>
          <p:nvSpPr>
            <p:cNvPr id="55" name="Rounded Rectangle 35">
              <a:extLst>
                <a:ext uri="{FF2B5EF4-FFF2-40B4-BE49-F238E27FC236}">
                  <a16:creationId xmlns:a16="http://schemas.microsoft.com/office/drawing/2014/main" id="{98832CD4-E84C-8056-1887-73840DF54EB1}"/>
                </a:ext>
              </a:extLst>
            </p:cNvPr>
            <p:cNvSpPr/>
            <p:nvPr/>
          </p:nvSpPr>
          <p:spPr>
            <a:xfrm>
              <a:off x="666607" y="3814094"/>
              <a:ext cx="2612892" cy="1707312"/>
            </a:xfrm>
            <a:prstGeom prst="roundRect">
              <a:avLst>
                <a:gd name="adj" fmla="val 16522"/>
              </a:avLst>
            </a:prstGeom>
            <a:solidFill>
              <a:srgbClr val="42A6E3"/>
            </a:solidFill>
            <a:ln w="12700" cap="flat" cmpd="sng" algn="ctr">
              <a:noFill/>
              <a:prstDash val="solid"/>
              <a:miter lim="800000"/>
            </a:ln>
            <a:effectLst/>
          </p:spPr>
          <p:txBody>
            <a:bodyPr rtlCol="0" anchor="ctr"/>
            <a:lstStyle/>
            <a:p>
              <a:pPr algn="ctr" defTabSz="914217"/>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Introduction to the quality assurance cycle</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Rounded Rectangle 25">
              <a:extLst>
                <a:ext uri="{FF2B5EF4-FFF2-40B4-BE49-F238E27FC236}">
                  <a16:creationId xmlns:a16="http://schemas.microsoft.com/office/drawing/2014/main" id="{E6958C7F-2E00-3920-66B5-C1D41AC6AD77}"/>
                </a:ext>
              </a:extLst>
            </p:cNvPr>
            <p:cNvSpPr/>
            <p:nvPr/>
          </p:nvSpPr>
          <p:spPr>
            <a:xfrm>
              <a:off x="790720" y="387643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2</a:t>
              </a:r>
            </a:p>
          </p:txBody>
        </p:sp>
      </p:grpSp>
      <p:grpSp>
        <p:nvGrpSpPr>
          <p:cNvPr id="60" name="Grupo 59">
            <a:extLst>
              <a:ext uri="{FF2B5EF4-FFF2-40B4-BE49-F238E27FC236}">
                <a16:creationId xmlns:a16="http://schemas.microsoft.com/office/drawing/2014/main" id="{114B29FD-3BFB-B79B-EB6A-83C961A02B4C}"/>
              </a:ext>
            </a:extLst>
          </p:cNvPr>
          <p:cNvGrpSpPr/>
          <p:nvPr/>
        </p:nvGrpSpPr>
        <p:grpSpPr>
          <a:xfrm>
            <a:off x="6481214" y="1505304"/>
            <a:ext cx="2320636" cy="1379683"/>
            <a:chOff x="666607" y="3814094"/>
            <a:chExt cx="2612892" cy="1707312"/>
          </a:xfrm>
        </p:grpSpPr>
        <p:sp>
          <p:nvSpPr>
            <p:cNvPr id="61" name="Rounded Rectangle 35">
              <a:extLst>
                <a:ext uri="{FF2B5EF4-FFF2-40B4-BE49-F238E27FC236}">
                  <a16:creationId xmlns:a16="http://schemas.microsoft.com/office/drawing/2014/main" id="{7E56415C-546A-AE5F-272F-A4ED563E0B07}"/>
                </a:ext>
              </a:extLst>
            </p:cNvPr>
            <p:cNvSpPr/>
            <p:nvPr/>
          </p:nvSpPr>
          <p:spPr>
            <a:xfrm>
              <a:off x="666607" y="3814094"/>
              <a:ext cx="2612892" cy="1707312"/>
            </a:xfrm>
            <a:prstGeom prst="roundRect">
              <a:avLst>
                <a:gd name="adj" fmla="val 16522"/>
              </a:avLst>
            </a:prstGeom>
            <a:solidFill>
              <a:srgbClr val="42A6E3"/>
            </a:solidFill>
            <a:ln w="12700" cap="flat" cmpd="sng" algn="ctr">
              <a:noFill/>
              <a:prstDash val="solid"/>
              <a:miter lim="800000"/>
            </a:ln>
            <a:effectLst/>
          </p:spPr>
          <p:txBody>
            <a:bodyPr rtlCol="0" anchor="ctr"/>
            <a:lstStyle/>
            <a:p>
              <a:pPr algn="ctr" defTabSz="914217"/>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Description of rapid HIV tests</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2" name="Rounded Rectangle 25">
              <a:extLst>
                <a:ext uri="{FF2B5EF4-FFF2-40B4-BE49-F238E27FC236}">
                  <a16:creationId xmlns:a16="http://schemas.microsoft.com/office/drawing/2014/main" id="{CA069F15-04B0-40FF-6545-9BD9488D02E0}"/>
                </a:ext>
              </a:extLst>
            </p:cNvPr>
            <p:cNvSpPr/>
            <p:nvPr/>
          </p:nvSpPr>
          <p:spPr>
            <a:xfrm>
              <a:off x="790720" y="387643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3</a:t>
              </a:r>
            </a:p>
          </p:txBody>
        </p:sp>
      </p:grpSp>
      <p:grpSp>
        <p:nvGrpSpPr>
          <p:cNvPr id="63" name="Grupo 62">
            <a:extLst>
              <a:ext uri="{FF2B5EF4-FFF2-40B4-BE49-F238E27FC236}">
                <a16:creationId xmlns:a16="http://schemas.microsoft.com/office/drawing/2014/main" id="{D9673588-E82E-0109-0485-DD89CA7B7F0F}"/>
              </a:ext>
            </a:extLst>
          </p:cNvPr>
          <p:cNvGrpSpPr/>
          <p:nvPr/>
        </p:nvGrpSpPr>
        <p:grpSpPr>
          <a:xfrm>
            <a:off x="9291334" y="1522918"/>
            <a:ext cx="2320636" cy="1379683"/>
            <a:chOff x="-370180" y="2048164"/>
            <a:chExt cx="2612892" cy="1707312"/>
          </a:xfrm>
        </p:grpSpPr>
        <p:sp>
          <p:nvSpPr>
            <p:cNvPr id="64" name="Rounded Rectangle 35">
              <a:extLst>
                <a:ext uri="{FF2B5EF4-FFF2-40B4-BE49-F238E27FC236}">
                  <a16:creationId xmlns:a16="http://schemas.microsoft.com/office/drawing/2014/main" id="{C5C3ACED-3871-82C5-7DD3-4F5E9D648FA2}"/>
                </a:ext>
              </a:extLst>
            </p:cNvPr>
            <p:cNvSpPr/>
            <p:nvPr/>
          </p:nvSpPr>
          <p:spPr>
            <a:xfrm>
              <a:off x="-370180" y="2048164"/>
              <a:ext cx="2612892" cy="1707312"/>
            </a:xfrm>
            <a:prstGeom prst="roundRect">
              <a:avLst>
                <a:gd name="adj" fmla="val 16522"/>
              </a:avLst>
            </a:prstGeom>
            <a:solidFill>
              <a:srgbClr val="42A6E3"/>
            </a:solidFill>
            <a:ln w="12700" cap="flat" cmpd="sng" algn="ctr">
              <a:noFill/>
              <a:prstDash val="solid"/>
              <a:miter lim="800000"/>
            </a:ln>
            <a:effectLst/>
          </p:spPr>
          <p:txBody>
            <a:bodyPr rtlCol="0" anchor="ctr"/>
            <a:lstStyle/>
            <a:p>
              <a:pPr algn="ctr" defTabSz="914217"/>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Safety at HIV </a:t>
              </a:r>
              <a:r>
                <a:rPr kumimoji="0" lang="es-ES" sz="1800" b="0" i="0" u="none" strike="noStrike" kern="0" cap="none" spc="0" normalizeH="0" baseline="0" noProof="0" dirty="0" err="1">
                  <a:ln>
                    <a:noFill/>
                  </a:ln>
                  <a:effectLst>
                    <a:outerShdw blurRad="38100" dist="38100" dir="2700000" algn="tl">
                      <a:srgbClr val="000000">
                        <a:alpha val="43137"/>
                      </a:srgbClr>
                    </a:outerShdw>
                  </a:effectLst>
                  <a:uLnTx/>
                  <a:uFillTx/>
                  <a:latin typeface="Franklin Gothic Medium"/>
                  <a:ea typeface="+mn-ea"/>
                  <a:cs typeface="+mn-cs"/>
                </a:rPr>
                <a:t>testing</a:t>
              </a:r>
              <a:r>
                <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 sites</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5" name="Rounded Rectangle 25">
              <a:extLst>
                <a:ext uri="{FF2B5EF4-FFF2-40B4-BE49-F238E27FC236}">
                  <a16:creationId xmlns:a16="http://schemas.microsoft.com/office/drawing/2014/main" id="{04942B5E-C026-F2C4-976C-110873698AFD}"/>
                </a:ext>
              </a:extLst>
            </p:cNvPr>
            <p:cNvSpPr/>
            <p:nvPr/>
          </p:nvSpPr>
          <p:spPr>
            <a:xfrm>
              <a:off x="-100053" y="2071598"/>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4</a:t>
              </a:r>
            </a:p>
          </p:txBody>
        </p:sp>
      </p:grpSp>
      <p:grpSp>
        <p:nvGrpSpPr>
          <p:cNvPr id="66" name="Grupo 65">
            <a:extLst>
              <a:ext uri="{FF2B5EF4-FFF2-40B4-BE49-F238E27FC236}">
                <a16:creationId xmlns:a16="http://schemas.microsoft.com/office/drawing/2014/main" id="{FD814C04-A9B6-52CD-03D4-660B325E007D}"/>
              </a:ext>
            </a:extLst>
          </p:cNvPr>
          <p:cNvGrpSpPr/>
          <p:nvPr/>
        </p:nvGrpSpPr>
        <p:grpSpPr>
          <a:xfrm>
            <a:off x="922176" y="3194508"/>
            <a:ext cx="2320636" cy="1379683"/>
            <a:chOff x="666607" y="3814094"/>
            <a:chExt cx="2612892" cy="1707312"/>
          </a:xfrm>
        </p:grpSpPr>
        <p:sp>
          <p:nvSpPr>
            <p:cNvPr id="67" name="Rounded Rectangle 35">
              <a:extLst>
                <a:ext uri="{FF2B5EF4-FFF2-40B4-BE49-F238E27FC236}">
                  <a16:creationId xmlns:a16="http://schemas.microsoft.com/office/drawing/2014/main" id="{40CF8714-C0EC-E00C-CF6F-F43F43BE9961}"/>
                </a:ext>
              </a:extLst>
            </p:cNvPr>
            <p:cNvSpPr/>
            <p:nvPr/>
          </p:nvSpPr>
          <p:spPr>
            <a:xfrm>
              <a:off x="666607" y="3814094"/>
              <a:ext cx="2612892" cy="1707312"/>
            </a:xfrm>
            <a:prstGeom prst="roundRect">
              <a:avLst>
                <a:gd name="adj" fmla="val 16522"/>
              </a:avLst>
            </a:prstGeom>
            <a:solidFill>
              <a:srgbClr val="42A6E3"/>
            </a:solidFill>
            <a:ln w="12700" cap="flat" cmpd="sng" algn="ctr">
              <a:noFill/>
              <a:prstDash val="solid"/>
              <a:miter lim="800000"/>
            </a:ln>
            <a:effectLst/>
          </p:spPr>
          <p:txBody>
            <a:bodyPr rtlCol="0" anchor="ctr"/>
            <a:lstStyle/>
            <a:p>
              <a:pPr algn="ctr" defTabSz="914217"/>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Sample collection by digital puncture</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8" name="Rounded Rectangle 25">
              <a:extLst>
                <a:ext uri="{FF2B5EF4-FFF2-40B4-BE49-F238E27FC236}">
                  <a16:creationId xmlns:a16="http://schemas.microsoft.com/office/drawing/2014/main" id="{56333568-C34E-2D5B-18D6-976763F19BA0}"/>
                </a:ext>
              </a:extLst>
            </p:cNvPr>
            <p:cNvSpPr/>
            <p:nvPr/>
          </p:nvSpPr>
          <p:spPr>
            <a:xfrm>
              <a:off x="790720" y="387643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5</a:t>
              </a:r>
            </a:p>
          </p:txBody>
        </p:sp>
      </p:grpSp>
      <p:grpSp>
        <p:nvGrpSpPr>
          <p:cNvPr id="69" name="Grupo 68">
            <a:extLst>
              <a:ext uri="{FF2B5EF4-FFF2-40B4-BE49-F238E27FC236}">
                <a16:creationId xmlns:a16="http://schemas.microsoft.com/office/drawing/2014/main" id="{A016AE5B-0361-7C44-C58F-26BBA78EB16C}"/>
              </a:ext>
            </a:extLst>
          </p:cNvPr>
          <p:cNvGrpSpPr/>
          <p:nvPr/>
        </p:nvGrpSpPr>
        <p:grpSpPr>
          <a:xfrm>
            <a:off x="3768827" y="4695494"/>
            <a:ext cx="2320636" cy="1379683"/>
            <a:chOff x="666607" y="3814094"/>
            <a:chExt cx="2612892" cy="1707312"/>
          </a:xfrm>
        </p:grpSpPr>
        <p:sp>
          <p:nvSpPr>
            <p:cNvPr id="70" name="Rounded Rectangle 35">
              <a:extLst>
                <a:ext uri="{FF2B5EF4-FFF2-40B4-BE49-F238E27FC236}">
                  <a16:creationId xmlns:a16="http://schemas.microsoft.com/office/drawing/2014/main" id="{D9CB6C75-D741-7FA4-A475-3E50710732AB}"/>
                </a:ext>
              </a:extLst>
            </p:cNvPr>
            <p:cNvSpPr/>
            <p:nvPr/>
          </p:nvSpPr>
          <p:spPr>
            <a:xfrm>
              <a:off x="666607" y="3814094"/>
              <a:ext cx="2612892" cy="1707312"/>
            </a:xfrm>
            <a:prstGeom prst="roundRect">
              <a:avLst>
                <a:gd name="adj" fmla="val 16522"/>
              </a:avLst>
            </a:prstGeom>
            <a:solidFill>
              <a:srgbClr val="42A6E3"/>
            </a:solidFill>
            <a:ln w="12700" cap="flat" cmpd="sng" algn="ctr">
              <a:noFill/>
              <a:prstDash val="solid"/>
              <a:miter lim="800000"/>
            </a:ln>
            <a:effectLst/>
          </p:spPr>
          <p:txBody>
            <a:bodyPr rtlCol="0" anchor="ctr"/>
            <a:lstStyle/>
            <a:p>
              <a:pPr algn="ctr" defTabSz="914217"/>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s-ES" sz="1800" b="0" i="0" u="none" strike="noStrike" kern="0" cap="none" spc="0" normalizeH="0" baseline="0" noProof="0" dirty="0" err="1">
                  <a:ln>
                    <a:noFill/>
                  </a:ln>
                  <a:effectLst>
                    <a:outerShdw blurRad="38100" dist="38100" dir="2700000" algn="tl">
                      <a:srgbClr val="000000">
                        <a:alpha val="43137"/>
                      </a:srgbClr>
                    </a:outerShdw>
                  </a:effectLst>
                  <a:uLnTx/>
                  <a:uFillTx/>
                  <a:latin typeface="Franklin Gothic Medium"/>
                  <a:ea typeface="+mn-ea"/>
                  <a:cs typeface="+mn-cs"/>
                </a:rPr>
                <a:t>Introduction</a:t>
              </a:r>
              <a:r>
                <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 </a:t>
              </a:r>
              <a:r>
                <a:rPr kumimoji="0" lang="es-ES" sz="1800" b="0" i="0" u="none" strike="noStrike" kern="0" cap="none" spc="0" normalizeH="0" baseline="0" noProof="0" dirty="0" err="1">
                  <a:ln>
                    <a:noFill/>
                  </a:ln>
                  <a:effectLst>
                    <a:outerShdw blurRad="38100" dist="38100" dir="2700000" algn="tl">
                      <a:srgbClr val="000000">
                        <a:alpha val="43137"/>
                      </a:srgbClr>
                    </a:outerShdw>
                  </a:effectLst>
                  <a:uLnTx/>
                  <a:uFillTx/>
                  <a:latin typeface="Franklin Gothic Medium"/>
                  <a:ea typeface="+mn-ea"/>
                  <a:cs typeface="+mn-cs"/>
                </a:rPr>
                <a:t>to</a:t>
              </a:r>
              <a:r>
                <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 </a:t>
              </a:r>
              <a:r>
                <a:rPr kumimoji="0" lang="es-ES" sz="1800" b="0" i="0" u="none" strike="noStrike" kern="0" cap="none" spc="0" normalizeH="0" baseline="0" noProof="0" dirty="0" err="1">
                  <a:ln>
                    <a:noFill/>
                  </a:ln>
                  <a:effectLst>
                    <a:outerShdw blurRad="38100" dist="38100" dir="2700000" algn="tl">
                      <a:srgbClr val="000000">
                        <a:alpha val="43137"/>
                      </a:srgbClr>
                    </a:outerShdw>
                  </a:effectLst>
                  <a:uLnTx/>
                  <a:uFillTx/>
                  <a:latin typeface="Franklin Gothic Medium"/>
                  <a:ea typeface="+mn-ea"/>
                  <a:cs typeface="+mn-cs"/>
                </a:rPr>
                <a:t>certification</a:t>
              </a:r>
              <a:r>
                <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 </a:t>
              </a:r>
              <a:r>
                <a:rPr kumimoji="0" lang="es-ES" sz="1800" b="0" i="0" u="none" strike="noStrike" kern="0" cap="none" spc="0" normalizeH="0" baseline="0" noProof="0" dirty="0" err="1">
                  <a:ln>
                    <a:noFill/>
                  </a:ln>
                  <a:effectLst>
                    <a:outerShdw blurRad="38100" dist="38100" dir="2700000" algn="tl">
                      <a:srgbClr val="000000">
                        <a:alpha val="43137"/>
                      </a:srgbClr>
                    </a:outerShdw>
                  </a:effectLst>
                  <a:uLnTx/>
                  <a:uFillTx/>
                  <a:latin typeface="Franklin Gothic Medium"/>
                  <a:ea typeface="+mn-ea"/>
                  <a:cs typeface="+mn-cs"/>
                </a:rPr>
                <a:t>guidelines</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1" name="Rounded Rectangle 25">
              <a:extLst>
                <a:ext uri="{FF2B5EF4-FFF2-40B4-BE49-F238E27FC236}">
                  <a16:creationId xmlns:a16="http://schemas.microsoft.com/office/drawing/2014/main" id="{151BE407-6AF0-8DF5-65A7-1E44D43D3FE8}"/>
                </a:ext>
              </a:extLst>
            </p:cNvPr>
            <p:cNvSpPr/>
            <p:nvPr/>
          </p:nvSpPr>
          <p:spPr>
            <a:xfrm>
              <a:off x="790720" y="3876439"/>
              <a:ext cx="624197"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10</a:t>
              </a:r>
            </a:p>
          </p:txBody>
        </p:sp>
      </p:grpSp>
      <p:grpSp>
        <p:nvGrpSpPr>
          <p:cNvPr id="72" name="Grupo 71">
            <a:extLst>
              <a:ext uri="{FF2B5EF4-FFF2-40B4-BE49-F238E27FC236}">
                <a16:creationId xmlns:a16="http://schemas.microsoft.com/office/drawing/2014/main" id="{D2F10135-4341-3BC2-C389-A9B74DB49BF4}"/>
              </a:ext>
            </a:extLst>
          </p:cNvPr>
          <p:cNvGrpSpPr/>
          <p:nvPr/>
        </p:nvGrpSpPr>
        <p:grpSpPr>
          <a:xfrm>
            <a:off x="6481214" y="3194506"/>
            <a:ext cx="2320636" cy="1379683"/>
            <a:chOff x="838200" y="2048164"/>
            <a:chExt cx="2612892" cy="1707312"/>
          </a:xfrm>
        </p:grpSpPr>
        <p:sp>
          <p:nvSpPr>
            <p:cNvPr id="73" name="Rounded Rectangle 35">
              <a:extLst>
                <a:ext uri="{FF2B5EF4-FFF2-40B4-BE49-F238E27FC236}">
                  <a16:creationId xmlns:a16="http://schemas.microsoft.com/office/drawing/2014/main" id="{D51BACBC-569A-0D52-0EF6-6A9C8DE9399D}"/>
                </a:ext>
              </a:extLst>
            </p:cNvPr>
            <p:cNvSpPr/>
            <p:nvPr/>
          </p:nvSpPr>
          <p:spPr>
            <a:xfrm>
              <a:off x="838200" y="2048164"/>
              <a:ext cx="2612892" cy="1707312"/>
            </a:xfrm>
            <a:prstGeom prst="roundRect">
              <a:avLst>
                <a:gd name="adj" fmla="val 16522"/>
              </a:avLst>
            </a:prstGeom>
            <a:solidFill>
              <a:srgbClr val="42A6E3"/>
            </a:solidFill>
            <a:ln w="12700" cap="flat" cmpd="sng" algn="ctr">
              <a:noFill/>
              <a:prstDash val="solid"/>
              <a:miter lim="800000"/>
            </a:ln>
            <a:effectLst/>
          </p:spPr>
          <p:txBody>
            <a:bodyPr rtlCol="0" anchor="ctr"/>
            <a:lstStyle/>
            <a:p>
              <a:pPr algn="ctr" defTabSz="914217"/>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HIV Testing </a:t>
              </a:r>
              <a:r>
                <a:rPr kumimoji="0" lang="es-ES" sz="1800" b="0" i="0" u="none" strike="noStrike" kern="0" cap="none" spc="0" normalizeH="0" baseline="0" noProof="0" dirty="0" err="1">
                  <a:ln>
                    <a:noFill/>
                  </a:ln>
                  <a:effectLst>
                    <a:outerShdw blurRad="38100" dist="38100" dir="2700000" algn="tl">
                      <a:srgbClr val="000000">
                        <a:alpha val="43137"/>
                      </a:srgbClr>
                    </a:outerShdw>
                  </a:effectLst>
                  <a:uLnTx/>
                  <a:uFillTx/>
                  <a:latin typeface="Franklin Gothic Medium"/>
                  <a:ea typeface="+mn-ea"/>
                  <a:cs typeface="+mn-cs"/>
                </a:rPr>
                <a:t>Registry</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74" name="Rounded Rectangle 25">
              <a:extLst>
                <a:ext uri="{FF2B5EF4-FFF2-40B4-BE49-F238E27FC236}">
                  <a16:creationId xmlns:a16="http://schemas.microsoft.com/office/drawing/2014/main" id="{2B8F7122-47F1-891B-1C17-D813A6A440FF}"/>
                </a:ext>
              </a:extLst>
            </p:cNvPr>
            <p:cNvSpPr/>
            <p:nvPr/>
          </p:nvSpPr>
          <p:spPr>
            <a:xfrm>
              <a:off x="962313" y="211050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7</a:t>
              </a:r>
            </a:p>
          </p:txBody>
        </p:sp>
      </p:grpSp>
      <p:grpSp>
        <p:nvGrpSpPr>
          <p:cNvPr id="78" name="Grupo 77">
            <a:extLst>
              <a:ext uri="{FF2B5EF4-FFF2-40B4-BE49-F238E27FC236}">
                <a16:creationId xmlns:a16="http://schemas.microsoft.com/office/drawing/2014/main" id="{2B9E17EB-47F4-841D-A1B8-5F346851CD9C}"/>
              </a:ext>
            </a:extLst>
          </p:cNvPr>
          <p:cNvGrpSpPr/>
          <p:nvPr/>
        </p:nvGrpSpPr>
        <p:grpSpPr>
          <a:xfrm>
            <a:off x="9291334" y="3194505"/>
            <a:ext cx="2320636" cy="1379683"/>
            <a:chOff x="666607" y="3751749"/>
            <a:chExt cx="2612892" cy="1707312"/>
          </a:xfrm>
        </p:grpSpPr>
        <p:sp>
          <p:nvSpPr>
            <p:cNvPr id="79" name="Rounded Rectangle 35">
              <a:extLst>
                <a:ext uri="{FF2B5EF4-FFF2-40B4-BE49-F238E27FC236}">
                  <a16:creationId xmlns:a16="http://schemas.microsoft.com/office/drawing/2014/main" id="{B686AD87-DDAF-5C0F-1E4F-D6A0EA2A7EA3}"/>
                </a:ext>
              </a:extLst>
            </p:cNvPr>
            <p:cNvSpPr/>
            <p:nvPr/>
          </p:nvSpPr>
          <p:spPr>
            <a:xfrm>
              <a:off x="666607" y="3751749"/>
              <a:ext cx="2612892" cy="1707312"/>
            </a:xfrm>
            <a:prstGeom prst="roundRect">
              <a:avLst>
                <a:gd name="adj" fmla="val 16522"/>
              </a:avLst>
            </a:prstGeom>
            <a:solidFill>
              <a:srgbClr val="42A6E3"/>
            </a:solidFill>
            <a:ln w="12700" cap="flat" cmpd="sng" algn="ctr">
              <a:noFill/>
              <a:prstDash val="solid"/>
              <a:miter lim="800000"/>
            </a:ln>
            <a:effectLst/>
          </p:spPr>
          <p:txBody>
            <a:bodyPr rtlCol="0" anchor="ctr"/>
            <a:lstStyle/>
            <a:p>
              <a:pPr algn="ctr" defTabSz="914217"/>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endParaRPr>
            </a:p>
            <a:p>
              <a:pPr algn="ctr" defTabSz="914217"/>
              <a:r>
                <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Introduction to DTS Proficiency Testing</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0" name="Rounded Rectangle 25">
              <a:extLst>
                <a:ext uri="{FF2B5EF4-FFF2-40B4-BE49-F238E27FC236}">
                  <a16:creationId xmlns:a16="http://schemas.microsoft.com/office/drawing/2014/main" id="{E9B77C1E-AC4F-A4F1-8D36-3D9AE3D6204E}"/>
                </a:ext>
              </a:extLst>
            </p:cNvPr>
            <p:cNvSpPr/>
            <p:nvPr/>
          </p:nvSpPr>
          <p:spPr>
            <a:xfrm>
              <a:off x="682720" y="375174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8</a:t>
              </a:r>
            </a:p>
          </p:txBody>
        </p:sp>
      </p:grpSp>
      <p:grpSp>
        <p:nvGrpSpPr>
          <p:cNvPr id="81" name="Grupo 80">
            <a:extLst>
              <a:ext uri="{FF2B5EF4-FFF2-40B4-BE49-F238E27FC236}">
                <a16:creationId xmlns:a16="http://schemas.microsoft.com/office/drawing/2014/main" id="{994BC6ED-9AD7-1326-8874-2AEFC3668139}"/>
              </a:ext>
            </a:extLst>
          </p:cNvPr>
          <p:cNvGrpSpPr/>
          <p:nvPr/>
        </p:nvGrpSpPr>
        <p:grpSpPr>
          <a:xfrm>
            <a:off x="922176" y="4695494"/>
            <a:ext cx="2320636" cy="1379683"/>
            <a:chOff x="666607" y="3751749"/>
            <a:chExt cx="2612892" cy="1707312"/>
          </a:xfrm>
        </p:grpSpPr>
        <p:sp>
          <p:nvSpPr>
            <p:cNvPr id="82" name="Rounded Rectangle 35">
              <a:extLst>
                <a:ext uri="{FF2B5EF4-FFF2-40B4-BE49-F238E27FC236}">
                  <a16:creationId xmlns:a16="http://schemas.microsoft.com/office/drawing/2014/main" id="{44DA9872-F9B3-22F2-DE2F-6C812CF6A7B0}"/>
                </a:ext>
              </a:extLst>
            </p:cNvPr>
            <p:cNvSpPr/>
            <p:nvPr/>
          </p:nvSpPr>
          <p:spPr>
            <a:xfrm>
              <a:off x="666607" y="3751749"/>
              <a:ext cx="2612892" cy="1707312"/>
            </a:xfrm>
            <a:prstGeom prst="roundRect">
              <a:avLst>
                <a:gd name="adj" fmla="val 16522"/>
              </a:avLst>
            </a:prstGeom>
            <a:solidFill>
              <a:srgbClr val="42A6E3"/>
            </a:solidFill>
            <a:ln w="12700" cap="flat" cmpd="sng" algn="ctr">
              <a:noFill/>
              <a:prstDash val="solid"/>
              <a:miter lim="800000"/>
            </a:ln>
            <a:effectLst/>
          </p:spPr>
          <p:txBody>
            <a:bodyPr rtlCol="0" anchor="ctr"/>
            <a:lstStyle/>
            <a:p>
              <a:pPr algn="ctr" defTabSz="914217"/>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s-GT"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Professional </a:t>
              </a:r>
              <a:r>
                <a:rPr kumimoji="0" lang="es-GT" sz="1800" b="0" i="0" u="none" strike="noStrike" kern="0" cap="none" spc="0" normalizeH="0" baseline="0" noProof="0" dirty="0" err="1">
                  <a:ln>
                    <a:noFill/>
                  </a:ln>
                  <a:effectLst>
                    <a:outerShdw blurRad="38100" dist="38100" dir="2700000" algn="tl">
                      <a:srgbClr val="000000">
                        <a:alpha val="43137"/>
                      </a:srgbClr>
                    </a:outerShdw>
                  </a:effectLst>
                  <a:uLnTx/>
                  <a:uFillTx/>
                  <a:latin typeface="Franklin Gothic Medium"/>
                  <a:ea typeface="+mn-ea"/>
                  <a:cs typeface="+mn-cs"/>
                </a:rPr>
                <a:t>ethics</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3" name="Rounded Rectangle 25">
              <a:extLst>
                <a:ext uri="{FF2B5EF4-FFF2-40B4-BE49-F238E27FC236}">
                  <a16:creationId xmlns:a16="http://schemas.microsoft.com/office/drawing/2014/main" id="{59C817EF-E6D3-1578-FC89-46F384711AA6}"/>
                </a:ext>
              </a:extLst>
            </p:cNvPr>
            <p:cNvSpPr/>
            <p:nvPr/>
          </p:nvSpPr>
          <p:spPr>
            <a:xfrm>
              <a:off x="790720" y="3876439"/>
              <a:ext cx="561688" cy="44659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9</a:t>
              </a:r>
            </a:p>
          </p:txBody>
        </p:sp>
      </p:grpSp>
      <p:sp>
        <p:nvSpPr>
          <p:cNvPr id="85" name="Rounded Rectangle 35">
            <a:extLst>
              <a:ext uri="{FF2B5EF4-FFF2-40B4-BE49-F238E27FC236}">
                <a16:creationId xmlns:a16="http://schemas.microsoft.com/office/drawing/2014/main" id="{CF8480CF-0768-EC7E-C18F-7D4DFC98F398}"/>
              </a:ext>
            </a:extLst>
          </p:cNvPr>
          <p:cNvSpPr/>
          <p:nvPr/>
        </p:nvSpPr>
        <p:spPr>
          <a:xfrm>
            <a:off x="6412139" y="4644357"/>
            <a:ext cx="3954172" cy="1442872"/>
          </a:xfrm>
          <a:prstGeom prst="roundRect">
            <a:avLst>
              <a:gd name="adj" fmla="val 16522"/>
            </a:avLst>
          </a:prstGeom>
          <a:solidFill>
            <a:srgbClr val="42A6E3"/>
          </a:solidFill>
          <a:ln w="12700" cap="flat" cmpd="sng" algn="ctr">
            <a:noFill/>
            <a:prstDash val="solid"/>
            <a:miter lim="800000"/>
          </a:ln>
          <a:effectLst/>
        </p:spPr>
        <p:txBody>
          <a:bodyPr rtlCol="0" anchor="ctr"/>
          <a:lstStyle/>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Assessment </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Practical theoretical exam</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Counseling and testing clinic</a:t>
            </a: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n-U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Brigade monitors</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8" name="Rounded Rectangle 35">
            <a:extLst>
              <a:ext uri="{FF2B5EF4-FFF2-40B4-BE49-F238E27FC236}">
                <a16:creationId xmlns:a16="http://schemas.microsoft.com/office/drawing/2014/main" id="{B076CF18-8C8F-6305-A5E6-4C3F11F50DF0}"/>
              </a:ext>
            </a:extLst>
          </p:cNvPr>
          <p:cNvSpPr/>
          <p:nvPr/>
        </p:nvSpPr>
        <p:spPr>
          <a:xfrm>
            <a:off x="3775607" y="3194507"/>
            <a:ext cx="2320636" cy="1379683"/>
          </a:xfrm>
          <a:prstGeom prst="roundRect">
            <a:avLst>
              <a:gd name="adj" fmla="val 16522"/>
            </a:avLst>
          </a:prstGeom>
          <a:solidFill>
            <a:srgbClr val="42A6E3"/>
          </a:solidFill>
          <a:ln w="12700" cap="flat" cmpd="sng" algn="ctr">
            <a:noFill/>
            <a:prstDash val="solid"/>
            <a:miter lim="800000"/>
          </a:ln>
          <a:effectLst/>
        </p:spPr>
        <p:txBody>
          <a:bodyPr rtlCol="0" anchor="ctr"/>
          <a:lstStyle/>
          <a:p>
            <a:pPr algn="ctr" defTabSz="914217"/>
            <a:endPar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endParaRPr>
          </a:p>
          <a:p>
            <a:pPr marL="0" marR="0" lvl="0" indent="0" algn="ctr" defTabSz="844550" eaLnBrk="1" fontAlgn="auto" latinLnBrk="0" hangingPunct="1">
              <a:lnSpc>
                <a:spcPct val="90000"/>
              </a:lnSpc>
              <a:spcBef>
                <a:spcPct val="0"/>
              </a:spcBef>
              <a:spcAft>
                <a:spcPct val="35000"/>
              </a:spcAft>
              <a:buClrTx/>
              <a:buSzTx/>
              <a:buFontTx/>
              <a:buNone/>
              <a:tabLst/>
              <a:defRPr/>
            </a:pPr>
            <a:r>
              <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Rapid HIV </a:t>
            </a:r>
            <a:r>
              <a:rPr kumimoji="0" lang="es-ES" sz="1800" b="0" i="0" u="none" strike="noStrike" kern="0" cap="none" spc="0" normalizeH="0" baseline="0" noProof="0" dirty="0" err="1">
                <a:ln>
                  <a:noFill/>
                </a:ln>
                <a:effectLst>
                  <a:outerShdw blurRad="38100" dist="38100" dir="2700000" algn="tl">
                    <a:srgbClr val="000000">
                      <a:alpha val="43137"/>
                    </a:srgbClr>
                  </a:outerShdw>
                </a:effectLst>
                <a:uLnTx/>
                <a:uFillTx/>
                <a:latin typeface="Franklin Gothic Medium"/>
                <a:ea typeface="+mn-ea"/>
                <a:cs typeface="+mn-cs"/>
              </a:rPr>
              <a:t>testing</a:t>
            </a:r>
            <a:r>
              <a:rPr kumimoji="0" lang="es-ES" sz="1800" b="0" i="0" u="none" strike="noStrike" kern="0" cap="none" spc="0" normalizeH="0" baseline="0" noProof="0" dirty="0">
                <a:ln>
                  <a:noFill/>
                </a:ln>
                <a:effectLst>
                  <a:outerShdw blurRad="38100" dist="38100" dir="2700000" algn="tl">
                    <a:srgbClr val="000000">
                      <a:alpha val="43137"/>
                    </a:srgbClr>
                  </a:outerShdw>
                </a:effectLst>
                <a:uLnTx/>
                <a:uFillTx/>
                <a:latin typeface="Franklin Gothic Medium"/>
                <a:ea typeface="+mn-ea"/>
                <a:cs typeface="+mn-cs"/>
              </a:rPr>
              <a:t> </a:t>
            </a:r>
            <a:r>
              <a:rPr kumimoji="0" lang="es-ES" sz="1800" b="0" i="0" u="none" strike="noStrike" kern="0" cap="none" spc="0" normalizeH="0" baseline="0" noProof="0" dirty="0" err="1">
                <a:ln>
                  <a:noFill/>
                </a:ln>
                <a:effectLst>
                  <a:outerShdw blurRad="38100" dist="38100" dir="2700000" algn="tl">
                    <a:srgbClr val="000000">
                      <a:alpha val="43137"/>
                    </a:srgbClr>
                  </a:outerShdw>
                </a:effectLst>
                <a:uLnTx/>
                <a:uFillTx/>
                <a:latin typeface="Franklin Gothic Medium"/>
                <a:ea typeface="+mn-ea"/>
                <a:cs typeface="+mn-cs"/>
              </a:rPr>
              <a:t>algorithm</a:t>
            </a: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89" name="Rounded Rectangle 25">
            <a:extLst>
              <a:ext uri="{FF2B5EF4-FFF2-40B4-BE49-F238E27FC236}">
                <a16:creationId xmlns:a16="http://schemas.microsoft.com/office/drawing/2014/main" id="{13D6ADB2-38CA-6D32-8A52-91CC70C90392}"/>
              </a:ext>
            </a:extLst>
          </p:cNvPr>
          <p:cNvSpPr/>
          <p:nvPr/>
        </p:nvSpPr>
        <p:spPr>
          <a:xfrm>
            <a:off x="6439551" y="4745875"/>
            <a:ext cx="650756" cy="360896"/>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11</a:t>
            </a:r>
          </a:p>
        </p:txBody>
      </p:sp>
      <p:sp>
        <p:nvSpPr>
          <p:cNvPr id="90" name="Rounded Rectangle 25">
            <a:extLst>
              <a:ext uri="{FF2B5EF4-FFF2-40B4-BE49-F238E27FC236}">
                <a16:creationId xmlns:a16="http://schemas.microsoft.com/office/drawing/2014/main" id="{0D7EC3FA-B4A4-6F81-7F2F-5DA808DAFE71}"/>
              </a:ext>
            </a:extLst>
          </p:cNvPr>
          <p:cNvSpPr/>
          <p:nvPr/>
        </p:nvSpPr>
        <p:spPr>
          <a:xfrm>
            <a:off x="3849152" y="3244889"/>
            <a:ext cx="498862" cy="360896"/>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n-US" b="1" dirty="0">
                <a:solidFill>
                  <a:schemeClr val="tx1"/>
                </a:solidFill>
                <a:latin typeface="Lato Light" panose="020F0502020204030203" pitchFamily="34" charset="0"/>
              </a:rPr>
              <a:t>6</a:t>
            </a:r>
          </a:p>
        </p:txBody>
      </p:sp>
    </p:spTree>
    <p:extLst>
      <p:ext uri="{BB962C8B-B14F-4D97-AF65-F5344CB8AC3E}">
        <p14:creationId xmlns:p14="http://schemas.microsoft.com/office/powerpoint/2010/main" val="78887650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4472C4"/>
      </a:accent1>
      <a:accent2>
        <a:srgbClr val="ED7D31"/>
      </a:accent2>
      <a:accent3>
        <a:srgbClr val="A5A5A5"/>
      </a:accent3>
      <a:accent4>
        <a:srgbClr val="40AFFF"/>
      </a:accent4>
      <a:accent5>
        <a:srgbClr val="034A90"/>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Updated IH ppt template">
  <a:themeElements>
    <a:clrScheme name="IntraHealth International">
      <a:dk1>
        <a:srgbClr val="595959"/>
      </a:dk1>
      <a:lt1>
        <a:sysClr val="window" lastClr="FFFFFF"/>
      </a:lt1>
      <a:dk2>
        <a:srgbClr val="569FD3"/>
      </a:dk2>
      <a:lt2>
        <a:srgbClr val="F2F2F2"/>
      </a:lt2>
      <a:accent1>
        <a:srgbClr val="8A8D35"/>
      </a:accent1>
      <a:accent2>
        <a:srgbClr val="569FD3"/>
      </a:accent2>
      <a:accent3>
        <a:srgbClr val="005595"/>
      </a:accent3>
      <a:accent4>
        <a:srgbClr val="78496A"/>
      </a:accent4>
      <a:accent5>
        <a:srgbClr val="B32317"/>
      </a:accent5>
      <a:accent6>
        <a:srgbClr val="D06F1A"/>
      </a:accent6>
      <a:hlink>
        <a:srgbClr val="005595"/>
      </a:hlink>
      <a:folHlink>
        <a:srgbClr val="7849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Updated IH ppt template">
  <a:themeElements>
    <a:clrScheme name="IntraHealth International">
      <a:dk1>
        <a:srgbClr val="595959"/>
      </a:dk1>
      <a:lt1>
        <a:sysClr val="window" lastClr="FFFFFF"/>
      </a:lt1>
      <a:dk2>
        <a:srgbClr val="569FD3"/>
      </a:dk2>
      <a:lt2>
        <a:srgbClr val="F2F2F2"/>
      </a:lt2>
      <a:accent1>
        <a:srgbClr val="8A8D35"/>
      </a:accent1>
      <a:accent2>
        <a:srgbClr val="569FD3"/>
      </a:accent2>
      <a:accent3>
        <a:srgbClr val="005595"/>
      </a:accent3>
      <a:accent4>
        <a:srgbClr val="78496A"/>
      </a:accent4>
      <a:accent5>
        <a:srgbClr val="B32317"/>
      </a:accent5>
      <a:accent6>
        <a:srgbClr val="D06F1A"/>
      </a:accent6>
      <a:hlink>
        <a:srgbClr val="005595"/>
      </a:hlink>
      <a:folHlink>
        <a:srgbClr val="7849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IGPIA - Theme 03 - Light">
      <a:dk1>
        <a:srgbClr val="7F7F7F"/>
      </a:dk1>
      <a:lt1>
        <a:srgbClr val="FFFFFF"/>
      </a:lt1>
      <a:dk2>
        <a:srgbClr val="000000"/>
      </a:dk2>
      <a:lt2>
        <a:srgbClr val="FFFFFF"/>
      </a:lt2>
      <a:accent1>
        <a:srgbClr val="1DE7D8"/>
      </a:accent1>
      <a:accent2>
        <a:srgbClr val="29CEDC"/>
      </a:accent2>
      <a:accent3>
        <a:srgbClr val="34B9DF"/>
      </a:accent3>
      <a:accent4>
        <a:srgbClr val="42A6E3"/>
      </a:accent4>
      <a:accent5>
        <a:srgbClr val="5091E7"/>
      </a:accent5>
      <a:accent6>
        <a:srgbClr val="5D76EA"/>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8796</TotalTime>
  <Words>1047</Words>
  <Application>Microsoft Office PowerPoint</Application>
  <PresentationFormat>Panorámica</PresentationFormat>
  <Paragraphs>125</Paragraphs>
  <Slides>18</Slides>
  <Notes>1</Notes>
  <HiddenSlides>0</HiddenSlides>
  <MMClips>0</MMClips>
  <ScaleCrop>false</ScaleCrop>
  <HeadingPairs>
    <vt:vector size="6" baseType="variant">
      <vt:variant>
        <vt:lpstr>Fuentes usadas</vt:lpstr>
      </vt:variant>
      <vt:variant>
        <vt:i4>9</vt:i4>
      </vt:variant>
      <vt:variant>
        <vt:lpstr>Tema</vt:lpstr>
      </vt:variant>
      <vt:variant>
        <vt:i4>5</vt:i4>
      </vt:variant>
      <vt:variant>
        <vt:lpstr>Títulos de diapositiva</vt:lpstr>
      </vt:variant>
      <vt:variant>
        <vt:i4>18</vt:i4>
      </vt:variant>
    </vt:vector>
  </HeadingPairs>
  <TitlesOfParts>
    <vt:vector size="32" baseType="lpstr">
      <vt:lpstr>Arial</vt:lpstr>
      <vt:lpstr>Calibri</vt:lpstr>
      <vt:lpstr>Calibri Light</vt:lpstr>
      <vt:lpstr>Century Gothic</vt:lpstr>
      <vt:lpstr>Franklin Gothic Medium</vt:lpstr>
      <vt:lpstr>Lato Light</vt:lpstr>
      <vt:lpstr>Poppins</vt:lpstr>
      <vt:lpstr>Poppins Medium</vt:lpstr>
      <vt:lpstr>Wingdings</vt:lpstr>
      <vt:lpstr>Tema de Office</vt:lpstr>
      <vt:lpstr>3_Updated IH ppt template</vt:lpstr>
      <vt:lpstr>1_Updated IH ppt template</vt:lpstr>
      <vt:lpstr>1_Tema de Office</vt:lpstr>
      <vt:lpstr>Office Theme</vt:lpstr>
      <vt:lpstr>Presentación de PowerPoint</vt:lpstr>
      <vt:lpstr>Presentación de PowerPoint</vt:lpstr>
      <vt:lpstr>OBJECTIVES OF QUALITY ASSURANCE OF TESTS IN NON-CONVENTIONAL ENVIRONMENTS </vt:lpstr>
      <vt:lpstr>DEVELOPMENT OF POLICIES AND PROCEDURES</vt:lpstr>
      <vt:lpstr>Presentación de PowerPoint</vt:lpstr>
      <vt:lpstr>NATIONAL GUIDELINES</vt:lpstr>
      <vt:lpstr>Presentación de PowerPoint</vt:lpstr>
      <vt:lpstr>STAFF PROFILE</vt:lpstr>
      <vt:lpstr>CONTENT OF THE MODULES TO CERTIFY PERSONNEL</vt:lpstr>
      <vt:lpstr>TRAINING METHODOLOGY</vt:lpstr>
      <vt:lpstr>TRAINING METHODOLOGY</vt:lpstr>
      <vt:lpstr>EXPECTED RESULTS</vt:lpstr>
      <vt:lpstr> ROLE OF THE NATIONAL HIV LABORATORY</vt:lpstr>
      <vt:lpstr>DEVELOPMENT OF NATIONAL WORKSHOPS</vt:lpstr>
      <vt:lpstr>EXTRAMURAL ACTIVITIES</vt:lpstr>
      <vt:lpstr>LECCIONES APRENDIDAS </vt:lpstr>
      <vt:lpstr>     RETOS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User</dc:creator>
  <cp:lastModifiedBy>Carlos Vargas Velasquez</cp:lastModifiedBy>
  <cp:revision>204</cp:revision>
  <dcterms:created xsi:type="dcterms:W3CDTF">2022-02-04T04:49:06Z</dcterms:created>
  <dcterms:modified xsi:type="dcterms:W3CDTF">2024-08-23T19:04:50Z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2024-08-14T17:44:15Z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2a41fe87-44ec-43fd-9677-4e9595a9193b</vt:lpwstr>
  </property>
  <property fmtid="{D5CDD505-2E9C-101B-9397-08002B2CF9AE}" pid="8" name="MSIP_Label_7b94a7b8-f06c-4dfe-bdcc-9b548fd58c31_ContentBits">
    <vt:lpwstr>0</vt:lpwstr>
  </property>
</Properties>
</file>